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9144000" cy="6858000"/>
  <p:defaultTextStyle>
    <a:defPPr>
      <a:defRPr lang="ko-Kore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52"/>
    <p:restoredTop sz="94704"/>
  </p:normalViewPr>
  <p:slideViewPr>
    <p:cSldViewPr>
      <p:cViewPr varScale="1">
        <p:scale>
          <a:sx n="105" d="100"/>
          <a:sy n="105" d="100"/>
        </p:scale>
        <p:origin x="1744" y="1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ko-Kore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D5AC9A-6DDE-0E4A-8814-FBE7D9052466}" type="datetimeFigureOut">
              <a:rPr kumimoji="1" lang="ko-Kore-KR" altLang="en-US" smtClean="0"/>
              <a:t>2021. 6. 2.</a:t>
            </a:fld>
            <a:endParaRPr kumimoji="1" lang="ko-Kore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ore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ko-Kore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0EF9B3-96D0-0847-8E26-B4800428B696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23832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0EF9B3-96D0-0847-8E26-B4800428B696}" type="slidenum">
              <a:rPr kumimoji="1" lang="ko-Kore-KR" altLang="en-US" smtClean="0"/>
              <a:t>5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5487502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63"/>
            <a:ext cx="8698786" cy="6249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338137" y="820737"/>
            <a:ext cx="8458200" cy="4286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323850" y="6524623"/>
            <a:ext cx="8458200" cy="428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8088376" y="6557961"/>
            <a:ext cx="719137" cy="2952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29590" y="241249"/>
            <a:ext cx="8484819" cy="3917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864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0066"/>
                </a:solidFill>
                <a:latin typeface="UnDotum"/>
                <a:cs typeface="UnDot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864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0066"/>
                </a:solidFill>
                <a:latin typeface="UnDotum"/>
                <a:cs typeface="UnDot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6/2/21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864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0066"/>
                </a:solidFill>
                <a:latin typeface="UnDotum"/>
                <a:cs typeface="UnDot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6/2/21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864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6/2/21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864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63"/>
            <a:ext cx="8698786" cy="62491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29590" y="241249"/>
            <a:ext cx="8484819" cy="3917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000066"/>
                </a:solidFill>
                <a:latin typeface="UnDotum"/>
                <a:cs typeface="UnDot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57262" y="1562163"/>
            <a:ext cx="7012305" cy="4672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440301" y="6549032"/>
            <a:ext cx="189229" cy="2520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864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jpg"/><Relationship Id="rId10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8137" y="820737"/>
            <a:ext cx="8458200" cy="428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478401" y="6561732"/>
            <a:ext cx="113030" cy="2266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64"/>
              </a:lnSpc>
            </a:pPr>
            <a:r>
              <a:rPr sz="1600" b="1" spc="-5" dirty="0">
                <a:latin typeface="Arial"/>
                <a:cs typeface="Arial"/>
              </a:rPr>
              <a:t>1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23850" y="6524623"/>
            <a:ext cx="8484235" cy="328930"/>
            <a:chOff x="323850" y="6524623"/>
            <a:chExt cx="8484235" cy="328930"/>
          </a:xfrm>
        </p:grpSpPr>
        <p:sp>
          <p:nvSpPr>
            <p:cNvPr id="5" name="object 5"/>
            <p:cNvSpPr/>
            <p:nvPr/>
          </p:nvSpPr>
          <p:spPr>
            <a:xfrm>
              <a:off x="323850" y="6524623"/>
              <a:ext cx="8458200" cy="4286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088376" y="6557961"/>
              <a:ext cx="719137" cy="29527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0" y="620776"/>
            <a:ext cx="8964930" cy="431800"/>
          </a:xfrm>
          <a:custGeom>
            <a:avLst/>
            <a:gdLst/>
            <a:ahLst/>
            <a:cxnLst/>
            <a:rect l="l" t="t" r="r" b="b"/>
            <a:pathLst>
              <a:path w="8964930" h="431800">
                <a:moveTo>
                  <a:pt x="8964676" y="0"/>
                </a:moveTo>
                <a:lnTo>
                  <a:pt x="0" y="0"/>
                </a:lnTo>
                <a:lnTo>
                  <a:pt x="0" y="431800"/>
                </a:lnTo>
                <a:lnTo>
                  <a:pt x="8964676" y="431800"/>
                </a:lnTo>
                <a:lnTo>
                  <a:pt x="89646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79387" y="5805487"/>
            <a:ext cx="8964930" cy="1028700"/>
          </a:xfrm>
          <a:custGeom>
            <a:avLst/>
            <a:gdLst/>
            <a:ahLst/>
            <a:cxnLst/>
            <a:rect l="l" t="t" r="r" b="b"/>
            <a:pathLst>
              <a:path w="8964930" h="1028700">
                <a:moveTo>
                  <a:pt x="8964549" y="0"/>
                </a:moveTo>
                <a:lnTo>
                  <a:pt x="0" y="0"/>
                </a:lnTo>
                <a:lnTo>
                  <a:pt x="0" y="1028700"/>
                </a:lnTo>
                <a:lnTo>
                  <a:pt x="8964549" y="1028700"/>
                </a:lnTo>
                <a:lnTo>
                  <a:pt x="896454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685800" y="2064207"/>
            <a:ext cx="7848600" cy="99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337820" algn="ctr">
              <a:lnSpc>
                <a:spcPct val="100000"/>
              </a:lnSpc>
              <a:spcBef>
                <a:spcPts val="105"/>
              </a:spcBef>
            </a:pPr>
            <a:r>
              <a:rPr sz="3200" spc="125" dirty="0">
                <a:solidFill>
                  <a:srgbClr val="5F5F5F"/>
                </a:solidFill>
              </a:rPr>
              <a:t>Unit </a:t>
            </a:r>
            <a:r>
              <a:rPr sz="3200" spc="80" dirty="0">
                <a:solidFill>
                  <a:srgbClr val="5F5F5F"/>
                </a:solidFill>
              </a:rPr>
              <a:t>Line </a:t>
            </a:r>
            <a:r>
              <a:rPr lang="en-US" sz="3200" spc="80" dirty="0">
                <a:solidFill>
                  <a:srgbClr val="5F5F5F"/>
                </a:solidFill>
              </a:rPr>
              <a:t>Inspector</a:t>
            </a:r>
            <a:r>
              <a:rPr sz="3200" spc="5" dirty="0">
                <a:solidFill>
                  <a:srgbClr val="5F5F5F"/>
                </a:solidFill>
              </a:rPr>
              <a:t>  </a:t>
            </a:r>
            <a:r>
              <a:rPr sz="3200" spc="105" dirty="0">
                <a:solidFill>
                  <a:srgbClr val="5F5F5F"/>
                </a:solidFill>
              </a:rPr>
              <a:t>Measurement </a:t>
            </a:r>
            <a:r>
              <a:rPr sz="3200" spc="150" dirty="0">
                <a:solidFill>
                  <a:srgbClr val="5F5F5F"/>
                </a:solidFill>
              </a:rPr>
              <a:t>Guide</a:t>
            </a:r>
            <a:br>
              <a:rPr lang="en-US" sz="3200" dirty="0"/>
            </a:br>
            <a:r>
              <a:rPr sz="3200" spc="60" dirty="0">
                <a:solidFill>
                  <a:srgbClr val="5F5F5F"/>
                </a:solidFill>
              </a:rPr>
              <a:t>&lt;Bako2120&gt;</a:t>
            </a:r>
            <a:endParaRPr sz="3200" dirty="0"/>
          </a:p>
        </p:txBody>
      </p:sp>
      <p:sp>
        <p:nvSpPr>
          <p:cNvPr id="11" name="object 11"/>
          <p:cNvSpPr/>
          <p:nvPr/>
        </p:nvSpPr>
        <p:spPr>
          <a:xfrm>
            <a:off x="6578600" y="5373687"/>
            <a:ext cx="2087626" cy="8556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365881" y="4236192"/>
            <a:ext cx="2338070" cy="852798"/>
          </a:xfrm>
          <a:prstGeom prst="rect">
            <a:avLst/>
          </a:prstGeom>
        </p:spPr>
        <p:txBody>
          <a:bodyPr vert="horz" wrap="square" lIns="0" tIns="1562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30"/>
              </a:spcBef>
            </a:pPr>
            <a:r>
              <a:rPr lang="en-US" sz="1800" b="0" spc="480" dirty="0">
                <a:solidFill>
                  <a:srgbClr val="808080"/>
                </a:solidFill>
                <a:latin typeface="Bandal"/>
                <a:cs typeface="Bandal"/>
              </a:rPr>
              <a:t>Audio R&amp;D Lab.</a:t>
            </a:r>
            <a:endParaRPr sz="1800" dirty="0">
              <a:latin typeface="Bandal"/>
              <a:cs typeface="Bandal"/>
            </a:endParaRPr>
          </a:p>
          <a:p>
            <a:pPr algn="ctr">
              <a:lnSpc>
                <a:spcPct val="100000"/>
              </a:lnSpc>
              <a:spcBef>
                <a:spcPts val="1130"/>
              </a:spcBef>
            </a:pPr>
            <a:r>
              <a:rPr sz="1800" b="1" spc="-5" dirty="0">
                <a:solidFill>
                  <a:srgbClr val="808080"/>
                </a:solidFill>
                <a:latin typeface="Arial"/>
                <a:cs typeface="Arial"/>
              </a:rPr>
              <a:t>2021. 05.</a:t>
            </a:r>
            <a:r>
              <a:rPr sz="1800" b="1" spc="5" dirty="0">
                <a:solidFill>
                  <a:srgbClr val="80808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808080"/>
                </a:solidFill>
                <a:latin typeface="Arial"/>
                <a:cs typeface="Arial"/>
              </a:rPr>
              <a:t>27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8137" y="820737"/>
            <a:ext cx="8458200" cy="428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23850" y="6524623"/>
            <a:ext cx="8484235" cy="328930"/>
            <a:chOff x="323850" y="6524623"/>
            <a:chExt cx="8484235" cy="328930"/>
          </a:xfrm>
        </p:grpSpPr>
        <p:sp>
          <p:nvSpPr>
            <p:cNvPr id="4" name="object 4"/>
            <p:cNvSpPr/>
            <p:nvPr/>
          </p:nvSpPr>
          <p:spPr>
            <a:xfrm>
              <a:off x="323850" y="6524623"/>
              <a:ext cx="8458200" cy="4286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088376" y="6557961"/>
              <a:ext cx="719137" cy="29527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29590" y="241249"/>
            <a:ext cx="583057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▣ </a:t>
            </a:r>
            <a:r>
              <a:rPr spc="95" dirty="0"/>
              <a:t>Unit </a:t>
            </a:r>
            <a:r>
              <a:rPr spc="60" dirty="0"/>
              <a:t>Line </a:t>
            </a:r>
            <a:r>
              <a:rPr lang="en-US" spc="60" dirty="0"/>
              <a:t>Inspector</a:t>
            </a:r>
            <a:r>
              <a:rPr spc="-5" dirty="0"/>
              <a:t> </a:t>
            </a:r>
            <a:r>
              <a:rPr spc="80" dirty="0"/>
              <a:t>Measurement</a:t>
            </a:r>
            <a:r>
              <a:rPr spc="430" dirty="0"/>
              <a:t> </a:t>
            </a:r>
            <a:r>
              <a:rPr spc="110" dirty="0"/>
              <a:t>Guide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10667" y="1155954"/>
            <a:ext cx="26079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0" spc="525" dirty="0">
                <a:latin typeface="Bandal"/>
                <a:cs typeface="Bandal"/>
              </a:rPr>
              <a:t>※</a:t>
            </a:r>
            <a:r>
              <a:rPr sz="1600" b="0" spc="-260" dirty="0">
                <a:latin typeface="Bandal"/>
                <a:cs typeface="Bandal"/>
              </a:rPr>
              <a:t> </a:t>
            </a:r>
            <a:r>
              <a:rPr sz="1600" b="1" spc="-10" dirty="0">
                <a:latin typeface="Verdana"/>
                <a:cs typeface="Verdana"/>
              </a:rPr>
              <a:t>System Components</a:t>
            </a:r>
            <a:endParaRPr sz="1600">
              <a:latin typeface="Verdana"/>
              <a:cs typeface="Verdana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6133492"/>
              </p:ext>
            </p:extLst>
          </p:nvPr>
        </p:nvGraphicFramePr>
        <p:xfrm>
          <a:off x="957262" y="1562163"/>
          <a:ext cx="6969125" cy="46433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38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30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marL="6921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000" b="0" spc="65" dirty="0">
                          <a:latin typeface="Bandal"/>
                          <a:cs typeface="Bandal"/>
                        </a:rPr>
                        <a:t>Item</a:t>
                      </a:r>
                      <a:endParaRPr sz="1000">
                        <a:latin typeface="Bandal"/>
                        <a:cs typeface="Bandal"/>
                      </a:endParaRPr>
                    </a:p>
                  </a:txBody>
                  <a:tcPr marL="0" marR="0" marT="4508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000" b="0" spc="20" dirty="0">
                          <a:latin typeface="Bandal"/>
                          <a:cs typeface="Bandal"/>
                        </a:rPr>
                        <a:t>Description</a:t>
                      </a:r>
                      <a:endParaRPr sz="1000">
                        <a:latin typeface="Bandal"/>
                        <a:cs typeface="Bandal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1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25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000" b="0" spc="60" dirty="0">
                          <a:latin typeface="Bandal"/>
                          <a:cs typeface="Bandal"/>
                        </a:rPr>
                        <a:t>Type</a:t>
                      </a:r>
                      <a:r>
                        <a:rPr sz="1000" b="0" spc="-135" dirty="0">
                          <a:latin typeface="Bandal"/>
                          <a:cs typeface="Bandal"/>
                        </a:rPr>
                        <a:t> </a:t>
                      </a:r>
                      <a:r>
                        <a:rPr sz="1000" b="0" spc="100" dirty="0">
                          <a:latin typeface="Bandal"/>
                          <a:cs typeface="Bandal"/>
                        </a:rPr>
                        <a:t>BK2120A</a:t>
                      </a:r>
                      <a:endParaRPr sz="1000">
                        <a:latin typeface="Bandal"/>
                        <a:cs typeface="Bandal"/>
                      </a:endParaRPr>
                    </a:p>
                    <a:p>
                      <a:pPr marL="219075" indent="-84455">
                        <a:lnSpc>
                          <a:spcPct val="100000"/>
                        </a:lnSpc>
                        <a:spcBef>
                          <a:spcPts val="204"/>
                        </a:spcBef>
                        <a:buFont typeface="Arial"/>
                        <a:buChar char="-"/>
                        <a:tabLst>
                          <a:tab pos="219710" algn="l"/>
                        </a:tabLst>
                      </a:pPr>
                      <a:r>
                        <a:rPr sz="1000" b="0" spc="55" dirty="0">
                          <a:latin typeface="Bandal"/>
                          <a:cs typeface="Bandal"/>
                        </a:rPr>
                        <a:t>Speaker</a:t>
                      </a:r>
                      <a:r>
                        <a:rPr sz="1000" b="0" spc="-130" dirty="0">
                          <a:latin typeface="Bandal"/>
                          <a:cs typeface="Bandal"/>
                        </a:rPr>
                        <a:t> </a:t>
                      </a:r>
                      <a:r>
                        <a:rPr sz="1000" b="0" spc="100" dirty="0">
                          <a:latin typeface="Bandal"/>
                          <a:cs typeface="Bandal"/>
                        </a:rPr>
                        <a:t>&amp;</a:t>
                      </a:r>
                      <a:r>
                        <a:rPr sz="1000" b="0" spc="-105" dirty="0">
                          <a:latin typeface="Bandal"/>
                          <a:cs typeface="Bandal"/>
                        </a:rPr>
                        <a:t> </a:t>
                      </a:r>
                      <a:r>
                        <a:rPr sz="1000" b="0" spc="25" dirty="0">
                          <a:latin typeface="Bandal"/>
                          <a:cs typeface="Bandal"/>
                        </a:rPr>
                        <a:t>Receiver</a:t>
                      </a:r>
                      <a:r>
                        <a:rPr sz="1000" b="0" spc="-135" dirty="0">
                          <a:latin typeface="Bandal"/>
                          <a:cs typeface="Bandal"/>
                        </a:rPr>
                        <a:t> </a:t>
                      </a:r>
                      <a:r>
                        <a:rPr sz="1000" b="0" spc="15" dirty="0">
                          <a:latin typeface="Bandal"/>
                          <a:cs typeface="Bandal"/>
                        </a:rPr>
                        <a:t>Test</a:t>
                      </a:r>
                      <a:r>
                        <a:rPr sz="1000" b="0" spc="-130" dirty="0">
                          <a:latin typeface="Bandal"/>
                          <a:cs typeface="Bandal"/>
                        </a:rPr>
                        <a:t> </a:t>
                      </a:r>
                      <a:r>
                        <a:rPr sz="1000" b="0" spc="25" dirty="0">
                          <a:latin typeface="Bandal"/>
                          <a:cs typeface="Bandal"/>
                        </a:rPr>
                        <a:t>Unit</a:t>
                      </a:r>
                      <a:endParaRPr sz="1000">
                        <a:latin typeface="Bandal"/>
                        <a:cs typeface="Bandal"/>
                      </a:endParaRPr>
                    </a:p>
                    <a:p>
                      <a:pPr marL="219075" indent="-84455">
                        <a:lnSpc>
                          <a:spcPct val="100000"/>
                        </a:lnSpc>
                        <a:spcBef>
                          <a:spcPts val="190"/>
                        </a:spcBef>
                        <a:buFont typeface="Arial"/>
                        <a:buChar char="-"/>
                        <a:tabLst>
                          <a:tab pos="219710" algn="l"/>
                        </a:tabLst>
                      </a:pPr>
                      <a:r>
                        <a:rPr sz="1000" b="0" spc="180" dirty="0">
                          <a:latin typeface="Bandal"/>
                          <a:cs typeface="Bandal"/>
                        </a:rPr>
                        <a:t>DAQ</a:t>
                      </a:r>
                      <a:r>
                        <a:rPr sz="1000" b="0" spc="-125" dirty="0">
                          <a:latin typeface="Bandal"/>
                          <a:cs typeface="Bandal"/>
                        </a:rPr>
                        <a:t> </a:t>
                      </a:r>
                      <a:r>
                        <a:rPr sz="1000" b="0" spc="90" dirty="0">
                          <a:latin typeface="Bandal"/>
                          <a:cs typeface="Bandal"/>
                        </a:rPr>
                        <a:t>Module</a:t>
                      </a:r>
                      <a:endParaRPr sz="1000">
                        <a:latin typeface="Bandal"/>
                        <a:cs typeface="Bandal"/>
                      </a:endParaRPr>
                    </a:p>
                    <a:p>
                      <a:pPr marL="219075" indent="-84455">
                        <a:lnSpc>
                          <a:spcPct val="100000"/>
                        </a:lnSpc>
                        <a:spcBef>
                          <a:spcPts val="204"/>
                        </a:spcBef>
                        <a:buFont typeface="Arial"/>
                        <a:buChar char="-"/>
                        <a:tabLst>
                          <a:tab pos="219710" algn="l"/>
                        </a:tabLst>
                      </a:pPr>
                      <a:r>
                        <a:rPr sz="1000" b="0" spc="140" dirty="0">
                          <a:latin typeface="Bandal"/>
                          <a:cs typeface="Bandal"/>
                        </a:rPr>
                        <a:t>DIO</a:t>
                      </a:r>
                      <a:r>
                        <a:rPr sz="1000" b="0" spc="-135" dirty="0">
                          <a:latin typeface="Bandal"/>
                          <a:cs typeface="Bandal"/>
                        </a:rPr>
                        <a:t> </a:t>
                      </a:r>
                      <a:r>
                        <a:rPr sz="1000" b="0" spc="65" dirty="0">
                          <a:latin typeface="Bandal"/>
                          <a:cs typeface="Bandal"/>
                        </a:rPr>
                        <a:t>Board</a:t>
                      </a:r>
                      <a:endParaRPr sz="1000">
                        <a:latin typeface="Bandal"/>
                        <a:cs typeface="Bandal"/>
                      </a:endParaRPr>
                    </a:p>
                    <a:p>
                      <a:pPr marL="219075" indent="-84455">
                        <a:lnSpc>
                          <a:spcPct val="100000"/>
                        </a:lnSpc>
                        <a:spcBef>
                          <a:spcPts val="204"/>
                        </a:spcBef>
                        <a:buFont typeface="Arial"/>
                        <a:buChar char="-"/>
                        <a:tabLst>
                          <a:tab pos="219710" algn="l"/>
                        </a:tabLst>
                      </a:pPr>
                      <a:r>
                        <a:rPr sz="1000" b="0" spc="95" dirty="0">
                          <a:latin typeface="Bandal"/>
                          <a:cs typeface="Bandal"/>
                        </a:rPr>
                        <a:t>ICP</a:t>
                      </a:r>
                      <a:r>
                        <a:rPr sz="1000" b="0" spc="-145" dirty="0">
                          <a:latin typeface="Bandal"/>
                          <a:cs typeface="Bandal"/>
                        </a:rPr>
                        <a:t> </a:t>
                      </a:r>
                      <a:r>
                        <a:rPr sz="1000" b="0" spc="30" dirty="0">
                          <a:latin typeface="Bandal"/>
                          <a:cs typeface="Bandal"/>
                        </a:rPr>
                        <a:t>Amplifier</a:t>
                      </a:r>
                      <a:endParaRPr sz="1000">
                        <a:latin typeface="Bandal"/>
                        <a:cs typeface="Bandal"/>
                      </a:endParaRPr>
                    </a:p>
                    <a:p>
                      <a:pPr marL="219075" indent="-84455">
                        <a:lnSpc>
                          <a:spcPts val="1115"/>
                        </a:lnSpc>
                        <a:spcBef>
                          <a:spcPts val="145"/>
                        </a:spcBef>
                        <a:buFont typeface="Arial"/>
                        <a:buChar char="-"/>
                        <a:tabLst>
                          <a:tab pos="219710" algn="l"/>
                        </a:tabLst>
                      </a:pPr>
                      <a:r>
                        <a:rPr sz="1000" b="0" spc="90" dirty="0">
                          <a:latin typeface="Bandal"/>
                          <a:cs typeface="Bandal"/>
                        </a:rPr>
                        <a:t>Power</a:t>
                      </a:r>
                      <a:r>
                        <a:rPr sz="1000" b="0" spc="-130" dirty="0">
                          <a:latin typeface="Bandal"/>
                          <a:cs typeface="Bandal"/>
                        </a:rPr>
                        <a:t> </a:t>
                      </a:r>
                      <a:r>
                        <a:rPr sz="1000" b="0" spc="25" dirty="0">
                          <a:latin typeface="Bandal"/>
                          <a:cs typeface="Bandal"/>
                        </a:rPr>
                        <a:t>Amplifier</a:t>
                      </a:r>
                      <a:endParaRPr sz="1000">
                        <a:latin typeface="Bandal"/>
                        <a:cs typeface="Bandal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0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0" indent="-119380">
                        <a:lnSpc>
                          <a:spcPct val="100000"/>
                        </a:lnSpc>
                        <a:spcBef>
                          <a:spcPts val="35"/>
                        </a:spcBef>
                        <a:buChar char="-"/>
                        <a:tabLst>
                          <a:tab pos="184150" algn="l"/>
                        </a:tabLst>
                      </a:pPr>
                      <a:r>
                        <a:rPr sz="1000" b="0" spc="45" dirty="0">
                          <a:latin typeface="Bandal"/>
                          <a:cs typeface="Bandal"/>
                        </a:rPr>
                        <a:t>Coupler</a:t>
                      </a:r>
                      <a:r>
                        <a:rPr sz="1000" b="0" spc="-140" dirty="0">
                          <a:latin typeface="Bandal"/>
                          <a:cs typeface="Bandal"/>
                        </a:rPr>
                        <a:t> </a:t>
                      </a:r>
                      <a:r>
                        <a:rPr sz="1000" b="0" spc="40" dirty="0">
                          <a:latin typeface="Bandal"/>
                          <a:cs typeface="Bandal"/>
                        </a:rPr>
                        <a:t>(Cabinet)</a:t>
                      </a:r>
                      <a:endParaRPr sz="1000" dirty="0">
                        <a:latin typeface="Bandal"/>
                        <a:cs typeface="Bandal"/>
                      </a:endParaRPr>
                    </a:p>
                    <a:p>
                      <a:pPr marL="188595" marR="2103755" indent="-123825">
                        <a:lnSpc>
                          <a:spcPct val="112000"/>
                        </a:lnSpc>
                        <a:spcBef>
                          <a:spcPts val="60"/>
                        </a:spcBef>
                        <a:buChar char="-"/>
                        <a:tabLst>
                          <a:tab pos="184150" algn="l"/>
                        </a:tabLst>
                      </a:pPr>
                      <a:r>
                        <a:rPr lang="en" sz="1000" b="0" spc="5" dirty="0">
                          <a:latin typeface="Bandal"/>
                          <a:cs typeface="Bandal"/>
                        </a:rPr>
                        <a:t>Close Type, each for Left &amp; Right</a:t>
                      </a:r>
                      <a:r>
                        <a:rPr sz="1000" b="0" spc="60" dirty="0">
                          <a:latin typeface="Bandal"/>
                          <a:cs typeface="Bandal"/>
                        </a:rPr>
                        <a:t> </a:t>
                      </a:r>
                      <a:r>
                        <a:rPr sz="1000" b="0" spc="65" dirty="0">
                          <a:latin typeface="Bandal"/>
                          <a:cs typeface="Bandal"/>
                        </a:rPr>
                        <a:t>(</a:t>
                      </a:r>
                      <a:r>
                        <a:rPr lang="en" sz="1000" b="0" spc="65" dirty="0">
                          <a:latin typeface="Bandal"/>
                          <a:cs typeface="Bandal"/>
                        </a:rPr>
                        <a:t>Built-in Microphone Sensor &amp;                                       Cable</a:t>
                      </a:r>
                      <a:r>
                        <a:rPr sz="1000" b="0" spc="120" dirty="0">
                          <a:latin typeface="Bandal"/>
                          <a:cs typeface="Bandal"/>
                        </a:rPr>
                        <a:t>)</a:t>
                      </a:r>
                      <a:endParaRPr sz="1000" dirty="0">
                        <a:latin typeface="Bandal"/>
                        <a:cs typeface="Bandal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17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25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000" b="0" spc="60" dirty="0">
                          <a:latin typeface="Bandal"/>
                          <a:cs typeface="Bandal"/>
                        </a:rPr>
                        <a:t>Type</a:t>
                      </a:r>
                      <a:r>
                        <a:rPr sz="1000" b="0" spc="-135" dirty="0">
                          <a:latin typeface="Bandal"/>
                          <a:cs typeface="Bandal"/>
                        </a:rPr>
                        <a:t> </a:t>
                      </a:r>
                      <a:r>
                        <a:rPr sz="1000" b="0" spc="95" dirty="0">
                          <a:latin typeface="Bandal"/>
                          <a:cs typeface="Bandal"/>
                        </a:rPr>
                        <a:t>BS1123</a:t>
                      </a:r>
                      <a:r>
                        <a:rPr sz="1000" b="0" spc="-135" dirty="0">
                          <a:latin typeface="Bandal"/>
                          <a:cs typeface="Bandal"/>
                        </a:rPr>
                        <a:t> </a:t>
                      </a:r>
                      <a:r>
                        <a:rPr sz="1000" b="0" spc="15" dirty="0">
                          <a:latin typeface="Bandal"/>
                          <a:cs typeface="Bandal"/>
                        </a:rPr>
                        <a:t>Test</a:t>
                      </a:r>
                      <a:r>
                        <a:rPr sz="1000" b="0" spc="-130" dirty="0">
                          <a:latin typeface="Bandal"/>
                          <a:cs typeface="Bandal"/>
                        </a:rPr>
                        <a:t> </a:t>
                      </a:r>
                      <a:r>
                        <a:rPr sz="1000" b="0" spc="80" dirty="0">
                          <a:latin typeface="Bandal"/>
                          <a:cs typeface="Bandal"/>
                        </a:rPr>
                        <a:t>Program</a:t>
                      </a:r>
                      <a:endParaRPr sz="1000">
                        <a:latin typeface="Bandal"/>
                        <a:cs typeface="Bandal"/>
                      </a:endParaRPr>
                    </a:p>
                    <a:p>
                      <a:pPr marL="219075" indent="-84455">
                        <a:lnSpc>
                          <a:spcPct val="100000"/>
                        </a:lnSpc>
                        <a:spcBef>
                          <a:spcPts val="200"/>
                        </a:spcBef>
                        <a:buFont typeface="Arial"/>
                        <a:buChar char="-"/>
                        <a:tabLst>
                          <a:tab pos="219710" algn="l"/>
                        </a:tabLst>
                      </a:pPr>
                      <a:r>
                        <a:rPr sz="1000" b="0" spc="95" dirty="0">
                          <a:latin typeface="Bandal"/>
                          <a:cs typeface="Bandal"/>
                        </a:rPr>
                        <a:t>BK1090</a:t>
                      </a:r>
                      <a:r>
                        <a:rPr sz="1000" b="0" spc="-145" dirty="0">
                          <a:latin typeface="Bandal"/>
                          <a:cs typeface="Bandal"/>
                        </a:rPr>
                        <a:t> </a:t>
                      </a:r>
                      <a:r>
                        <a:rPr sz="1000" b="0" spc="95" dirty="0">
                          <a:latin typeface="Bandal"/>
                          <a:cs typeface="Bandal"/>
                        </a:rPr>
                        <a:t>Sound</a:t>
                      </a:r>
                      <a:r>
                        <a:rPr sz="1000" b="0" spc="-130" dirty="0">
                          <a:latin typeface="Bandal"/>
                          <a:cs typeface="Bandal"/>
                        </a:rPr>
                        <a:t> </a:t>
                      </a:r>
                      <a:r>
                        <a:rPr sz="1000" b="0" spc="70" dirty="0">
                          <a:latin typeface="Bandal"/>
                          <a:cs typeface="Bandal"/>
                        </a:rPr>
                        <a:t>Card</a:t>
                      </a:r>
                      <a:endParaRPr sz="1000">
                        <a:latin typeface="Bandal"/>
                        <a:cs typeface="Bandal"/>
                      </a:endParaRPr>
                    </a:p>
                    <a:p>
                      <a:pPr marL="219075" indent="-84455">
                        <a:lnSpc>
                          <a:spcPct val="100000"/>
                        </a:lnSpc>
                        <a:spcBef>
                          <a:spcPts val="145"/>
                        </a:spcBef>
                        <a:buFont typeface="Arial"/>
                        <a:buChar char="-"/>
                        <a:tabLst>
                          <a:tab pos="219710" algn="l"/>
                        </a:tabLst>
                      </a:pPr>
                      <a:r>
                        <a:rPr sz="1000" b="0" spc="210" dirty="0">
                          <a:latin typeface="Bandal"/>
                          <a:cs typeface="Bandal"/>
                        </a:rPr>
                        <a:t>COM1</a:t>
                      </a:r>
                      <a:r>
                        <a:rPr sz="1000" b="0" spc="-70" dirty="0">
                          <a:latin typeface="Bandal"/>
                          <a:cs typeface="Bandal"/>
                        </a:rPr>
                        <a:t> </a:t>
                      </a:r>
                      <a:r>
                        <a:rPr sz="1000" b="1" spc="-5" dirty="0">
                          <a:latin typeface="Wingdings"/>
                          <a:cs typeface="Wingdings"/>
                        </a:rPr>
                        <a:t></a:t>
                      </a: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0" spc="114" dirty="0">
                          <a:latin typeface="Bandal"/>
                          <a:cs typeface="Bandal"/>
                        </a:rPr>
                        <a:t>RS-232C</a:t>
                      </a:r>
                      <a:endParaRPr sz="1000">
                        <a:latin typeface="Bandal"/>
                        <a:cs typeface="Bandal"/>
                      </a:endParaRPr>
                    </a:p>
                    <a:p>
                      <a:pPr marL="219075" indent="-84455">
                        <a:lnSpc>
                          <a:spcPct val="100000"/>
                        </a:lnSpc>
                        <a:spcBef>
                          <a:spcPts val="204"/>
                        </a:spcBef>
                        <a:buFont typeface="Arial"/>
                        <a:buChar char="-"/>
                        <a:tabLst>
                          <a:tab pos="219710" algn="l"/>
                        </a:tabLst>
                      </a:pPr>
                      <a:r>
                        <a:rPr sz="1000" b="0" spc="75" dirty="0">
                          <a:latin typeface="Bandal"/>
                          <a:cs typeface="Bandal"/>
                        </a:rPr>
                        <a:t>17”</a:t>
                      </a:r>
                      <a:r>
                        <a:rPr sz="1000" b="0" spc="-130" dirty="0">
                          <a:latin typeface="Bandal"/>
                          <a:cs typeface="Bandal"/>
                        </a:rPr>
                        <a:t> </a:t>
                      </a:r>
                      <a:r>
                        <a:rPr sz="1000" b="0" spc="75" dirty="0">
                          <a:latin typeface="Bandal"/>
                          <a:cs typeface="Bandal"/>
                        </a:rPr>
                        <a:t>LCD-Monitor</a:t>
                      </a:r>
                      <a:endParaRPr sz="1000">
                        <a:latin typeface="Bandal"/>
                        <a:cs typeface="Bandal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9374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71120" algn="ctr">
                        <a:lnSpc>
                          <a:spcPct val="100000"/>
                        </a:lnSpc>
                      </a:pPr>
                      <a:r>
                        <a:rPr sz="1000" b="0" spc="55" dirty="0">
                          <a:latin typeface="Bandal"/>
                          <a:cs typeface="Bandal"/>
                        </a:rPr>
                        <a:t>Cables </a:t>
                      </a:r>
                      <a:r>
                        <a:rPr sz="1000" b="0" spc="100" dirty="0">
                          <a:latin typeface="Bandal"/>
                          <a:cs typeface="Bandal"/>
                        </a:rPr>
                        <a:t>&amp;</a:t>
                      </a:r>
                      <a:r>
                        <a:rPr sz="1000" b="0" spc="-310" dirty="0">
                          <a:latin typeface="Bandal"/>
                          <a:cs typeface="Bandal"/>
                        </a:rPr>
                        <a:t> </a:t>
                      </a:r>
                      <a:r>
                        <a:rPr sz="1000" b="0" spc="30" dirty="0">
                          <a:latin typeface="Bandal"/>
                          <a:cs typeface="Bandal"/>
                        </a:rPr>
                        <a:t>Accessories</a:t>
                      </a:r>
                      <a:endParaRPr sz="1000">
                        <a:latin typeface="Bandal"/>
                        <a:cs typeface="Bandal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4790" indent="-119380">
                        <a:lnSpc>
                          <a:spcPct val="100000"/>
                        </a:lnSpc>
                        <a:spcBef>
                          <a:spcPts val="365"/>
                        </a:spcBef>
                        <a:buChar char="-"/>
                        <a:tabLst>
                          <a:tab pos="225425" algn="l"/>
                        </a:tabLst>
                      </a:pPr>
                      <a:r>
                        <a:rPr sz="1000" b="0" spc="90" dirty="0">
                          <a:latin typeface="Bandal"/>
                          <a:cs typeface="Bandal"/>
                        </a:rPr>
                        <a:t>Power</a:t>
                      </a:r>
                      <a:r>
                        <a:rPr sz="1000" b="0" spc="-220" dirty="0">
                          <a:latin typeface="Bandal"/>
                          <a:cs typeface="Bandal"/>
                        </a:rPr>
                        <a:t> </a:t>
                      </a:r>
                      <a:r>
                        <a:rPr sz="1000" b="0" spc="65" dirty="0">
                          <a:latin typeface="Bandal"/>
                          <a:cs typeface="Bandal"/>
                        </a:rPr>
                        <a:t>Cable</a:t>
                      </a:r>
                      <a:endParaRPr sz="1000" dirty="0">
                        <a:latin typeface="Bandal"/>
                        <a:cs typeface="Bandal"/>
                      </a:endParaRPr>
                    </a:p>
                    <a:p>
                      <a:pPr marL="224790" indent="-119380">
                        <a:lnSpc>
                          <a:spcPct val="100000"/>
                        </a:lnSpc>
                        <a:spcBef>
                          <a:spcPts val="600"/>
                        </a:spcBef>
                        <a:buChar char="-"/>
                        <a:tabLst>
                          <a:tab pos="225425" algn="l"/>
                        </a:tabLst>
                      </a:pPr>
                      <a:r>
                        <a:rPr sz="1000" b="0" spc="95" dirty="0">
                          <a:latin typeface="Bandal"/>
                          <a:cs typeface="Bandal"/>
                        </a:rPr>
                        <a:t>RS232</a:t>
                      </a:r>
                      <a:r>
                        <a:rPr sz="1000" b="0" spc="-220" dirty="0">
                          <a:latin typeface="Bandal"/>
                          <a:cs typeface="Bandal"/>
                        </a:rPr>
                        <a:t> </a:t>
                      </a:r>
                      <a:r>
                        <a:rPr sz="1000" b="0" spc="65" dirty="0">
                          <a:latin typeface="Bandal"/>
                          <a:cs typeface="Bandal"/>
                        </a:rPr>
                        <a:t>Cable</a:t>
                      </a:r>
                      <a:endParaRPr sz="1000" dirty="0">
                        <a:latin typeface="Bandal"/>
                        <a:cs typeface="Bandal"/>
                      </a:endParaRPr>
                    </a:p>
                    <a:p>
                      <a:pPr marL="224790" indent="-119380">
                        <a:lnSpc>
                          <a:spcPct val="100000"/>
                        </a:lnSpc>
                        <a:spcBef>
                          <a:spcPts val="600"/>
                        </a:spcBef>
                        <a:buChar char="-"/>
                        <a:tabLst>
                          <a:tab pos="225425" algn="l"/>
                        </a:tabLst>
                      </a:pPr>
                      <a:r>
                        <a:rPr sz="1000" b="0" spc="25" dirty="0">
                          <a:latin typeface="Bandal"/>
                          <a:cs typeface="Bandal"/>
                        </a:rPr>
                        <a:t>Stereo</a:t>
                      </a:r>
                      <a:r>
                        <a:rPr sz="1000" b="0" spc="-135" dirty="0">
                          <a:latin typeface="Bandal"/>
                          <a:cs typeface="Bandal"/>
                        </a:rPr>
                        <a:t> </a:t>
                      </a:r>
                      <a:r>
                        <a:rPr sz="1000" b="0" spc="65" dirty="0">
                          <a:latin typeface="Bandal"/>
                          <a:cs typeface="Bandal"/>
                        </a:rPr>
                        <a:t>Audio</a:t>
                      </a:r>
                      <a:r>
                        <a:rPr sz="1000" b="0" spc="-130" dirty="0">
                          <a:latin typeface="Bandal"/>
                          <a:cs typeface="Bandal"/>
                        </a:rPr>
                        <a:t> </a:t>
                      </a:r>
                      <a:r>
                        <a:rPr sz="1000" b="0" spc="55" dirty="0">
                          <a:latin typeface="Bandal"/>
                          <a:cs typeface="Bandal"/>
                        </a:rPr>
                        <a:t>Cables</a:t>
                      </a:r>
                      <a:r>
                        <a:rPr sz="1000" b="0" spc="-135" dirty="0">
                          <a:latin typeface="Bandal"/>
                          <a:cs typeface="Bandal"/>
                        </a:rPr>
                        <a:t> </a:t>
                      </a:r>
                      <a:r>
                        <a:rPr sz="1000" b="0" spc="45" dirty="0">
                          <a:latin typeface="Bandal"/>
                          <a:cs typeface="Bandal"/>
                        </a:rPr>
                        <a:t>(55-jack</a:t>
                      </a:r>
                      <a:r>
                        <a:rPr sz="1000" b="0" spc="-135" dirty="0">
                          <a:latin typeface="Bandal"/>
                          <a:cs typeface="Bandal"/>
                        </a:rPr>
                        <a:t> </a:t>
                      </a:r>
                      <a:r>
                        <a:rPr sz="1000" b="0" dirty="0">
                          <a:latin typeface="Bandal"/>
                          <a:cs typeface="Bandal"/>
                        </a:rPr>
                        <a:t>to</a:t>
                      </a:r>
                      <a:r>
                        <a:rPr sz="1000" b="0" spc="-110" dirty="0">
                          <a:latin typeface="Bandal"/>
                          <a:cs typeface="Bandal"/>
                        </a:rPr>
                        <a:t> </a:t>
                      </a:r>
                      <a:r>
                        <a:rPr sz="1000" b="0" spc="150" dirty="0">
                          <a:latin typeface="Bandal"/>
                          <a:cs typeface="Bandal"/>
                        </a:rPr>
                        <a:t>BNC)</a:t>
                      </a:r>
                      <a:endParaRPr sz="1000" dirty="0">
                        <a:latin typeface="Bandal"/>
                        <a:cs typeface="Bandal"/>
                      </a:endParaRPr>
                    </a:p>
                    <a:p>
                      <a:pPr marL="224790" indent="-119380">
                        <a:lnSpc>
                          <a:spcPct val="100000"/>
                        </a:lnSpc>
                        <a:spcBef>
                          <a:spcPts val="600"/>
                        </a:spcBef>
                        <a:buChar char="-"/>
                        <a:tabLst>
                          <a:tab pos="225425" algn="l"/>
                        </a:tabLst>
                      </a:pPr>
                      <a:r>
                        <a:rPr sz="1000" b="0" spc="195" dirty="0">
                          <a:latin typeface="Bandal"/>
                          <a:cs typeface="Bandal"/>
                        </a:rPr>
                        <a:t>BNC</a:t>
                      </a:r>
                      <a:r>
                        <a:rPr sz="1000" b="0" spc="-250" dirty="0">
                          <a:latin typeface="Bandal"/>
                          <a:cs typeface="Bandal"/>
                        </a:rPr>
                        <a:t> </a:t>
                      </a:r>
                      <a:r>
                        <a:rPr sz="1000" b="0" dirty="0">
                          <a:latin typeface="Bandal"/>
                          <a:cs typeface="Bandal"/>
                        </a:rPr>
                        <a:t>to </a:t>
                      </a:r>
                      <a:r>
                        <a:rPr sz="1000" b="0" spc="25" dirty="0">
                          <a:latin typeface="Bandal"/>
                          <a:cs typeface="Bandal"/>
                        </a:rPr>
                        <a:t>Clip</a:t>
                      </a:r>
                      <a:endParaRPr sz="1000" dirty="0">
                        <a:latin typeface="Bandal"/>
                        <a:cs typeface="Bandal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9" name="object 9"/>
          <p:cNvGrpSpPr/>
          <p:nvPr/>
        </p:nvGrpSpPr>
        <p:grpSpPr>
          <a:xfrm>
            <a:off x="1602170" y="3891674"/>
            <a:ext cx="1303020" cy="1002665"/>
            <a:chOff x="1602170" y="3891674"/>
            <a:chExt cx="1303020" cy="1002665"/>
          </a:xfrm>
        </p:grpSpPr>
        <p:sp>
          <p:nvSpPr>
            <p:cNvPr id="10" name="object 10"/>
            <p:cNvSpPr/>
            <p:nvPr/>
          </p:nvSpPr>
          <p:spPr>
            <a:xfrm>
              <a:off x="1664302" y="4490740"/>
              <a:ext cx="1193165" cy="248920"/>
            </a:xfrm>
            <a:custGeom>
              <a:avLst/>
              <a:gdLst/>
              <a:ahLst/>
              <a:cxnLst/>
              <a:rect l="l" t="t" r="r" b="b"/>
              <a:pathLst>
                <a:path w="1193164" h="248920">
                  <a:moveTo>
                    <a:pt x="1192578" y="0"/>
                  </a:moveTo>
                  <a:lnTo>
                    <a:pt x="0" y="0"/>
                  </a:lnTo>
                  <a:lnTo>
                    <a:pt x="0" y="248612"/>
                  </a:lnTo>
                  <a:lnTo>
                    <a:pt x="1192578" y="248612"/>
                  </a:lnTo>
                  <a:lnTo>
                    <a:pt x="1192578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64302" y="4490740"/>
              <a:ext cx="1193165" cy="248920"/>
            </a:xfrm>
            <a:custGeom>
              <a:avLst/>
              <a:gdLst/>
              <a:ahLst/>
              <a:cxnLst/>
              <a:rect l="l" t="t" r="r" b="b"/>
              <a:pathLst>
                <a:path w="1193164" h="248920">
                  <a:moveTo>
                    <a:pt x="0" y="248612"/>
                  </a:moveTo>
                  <a:lnTo>
                    <a:pt x="1192578" y="248612"/>
                  </a:lnTo>
                  <a:lnTo>
                    <a:pt x="1192578" y="0"/>
                  </a:lnTo>
                  <a:lnTo>
                    <a:pt x="0" y="0"/>
                  </a:lnTo>
                  <a:lnTo>
                    <a:pt x="0" y="248612"/>
                  </a:lnTo>
                  <a:close/>
                </a:path>
              </a:pathLst>
            </a:custGeom>
            <a:ln w="4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323403" y="4541413"/>
              <a:ext cx="418465" cy="140970"/>
            </a:xfrm>
            <a:custGeom>
              <a:avLst/>
              <a:gdLst/>
              <a:ahLst/>
              <a:cxnLst/>
              <a:rect l="l" t="t" r="r" b="b"/>
              <a:pathLst>
                <a:path w="418464" h="140970">
                  <a:moveTo>
                    <a:pt x="418120" y="0"/>
                  </a:moveTo>
                  <a:lnTo>
                    <a:pt x="0" y="0"/>
                  </a:lnTo>
                  <a:lnTo>
                    <a:pt x="0" y="140933"/>
                  </a:lnTo>
                  <a:lnTo>
                    <a:pt x="418120" y="140933"/>
                  </a:lnTo>
                  <a:lnTo>
                    <a:pt x="418120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323403" y="4541413"/>
              <a:ext cx="418465" cy="140970"/>
            </a:xfrm>
            <a:custGeom>
              <a:avLst/>
              <a:gdLst/>
              <a:ahLst/>
              <a:cxnLst/>
              <a:rect l="l" t="t" r="r" b="b"/>
              <a:pathLst>
                <a:path w="418464" h="140970">
                  <a:moveTo>
                    <a:pt x="0" y="140933"/>
                  </a:moveTo>
                  <a:lnTo>
                    <a:pt x="418120" y="140933"/>
                  </a:lnTo>
                  <a:lnTo>
                    <a:pt x="418120" y="0"/>
                  </a:lnTo>
                  <a:lnTo>
                    <a:pt x="0" y="0"/>
                  </a:lnTo>
                  <a:lnTo>
                    <a:pt x="0" y="140933"/>
                  </a:lnTo>
                  <a:close/>
                </a:path>
              </a:pathLst>
            </a:custGeom>
            <a:ln w="48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677682" y="4556455"/>
              <a:ext cx="1075690" cy="85725"/>
            </a:xfrm>
            <a:custGeom>
              <a:avLst/>
              <a:gdLst/>
              <a:ahLst/>
              <a:cxnLst/>
              <a:rect l="l" t="t" r="r" b="b"/>
              <a:pathLst>
                <a:path w="1075689" h="85725">
                  <a:moveTo>
                    <a:pt x="508749" y="79375"/>
                  </a:moveTo>
                  <a:lnTo>
                    <a:pt x="506437" y="77597"/>
                  </a:lnTo>
                  <a:lnTo>
                    <a:pt x="2311" y="77597"/>
                  </a:lnTo>
                  <a:lnTo>
                    <a:pt x="0" y="79375"/>
                  </a:lnTo>
                  <a:lnTo>
                    <a:pt x="0" y="83743"/>
                  </a:lnTo>
                  <a:lnTo>
                    <a:pt x="2311" y="85521"/>
                  </a:lnTo>
                  <a:lnTo>
                    <a:pt x="506437" y="85521"/>
                  </a:lnTo>
                  <a:lnTo>
                    <a:pt x="508749" y="83743"/>
                  </a:lnTo>
                  <a:lnTo>
                    <a:pt x="508749" y="79375"/>
                  </a:lnTo>
                  <a:close/>
                </a:path>
                <a:path w="1075689" h="85725">
                  <a:moveTo>
                    <a:pt x="508749" y="39789"/>
                  </a:moveTo>
                  <a:lnTo>
                    <a:pt x="506437" y="38011"/>
                  </a:lnTo>
                  <a:lnTo>
                    <a:pt x="2311" y="38011"/>
                  </a:lnTo>
                  <a:lnTo>
                    <a:pt x="0" y="39789"/>
                  </a:lnTo>
                  <a:lnTo>
                    <a:pt x="0" y="44157"/>
                  </a:lnTo>
                  <a:lnTo>
                    <a:pt x="2311" y="45935"/>
                  </a:lnTo>
                  <a:lnTo>
                    <a:pt x="506437" y="45935"/>
                  </a:lnTo>
                  <a:lnTo>
                    <a:pt x="508749" y="44157"/>
                  </a:lnTo>
                  <a:lnTo>
                    <a:pt x="508749" y="39789"/>
                  </a:lnTo>
                  <a:close/>
                </a:path>
                <a:path w="1075689" h="85725">
                  <a:moveTo>
                    <a:pt x="508749" y="1778"/>
                  </a:moveTo>
                  <a:lnTo>
                    <a:pt x="506437" y="0"/>
                  </a:lnTo>
                  <a:lnTo>
                    <a:pt x="2311" y="0"/>
                  </a:lnTo>
                  <a:lnTo>
                    <a:pt x="0" y="1778"/>
                  </a:lnTo>
                  <a:lnTo>
                    <a:pt x="0" y="6159"/>
                  </a:lnTo>
                  <a:lnTo>
                    <a:pt x="2311" y="7924"/>
                  </a:lnTo>
                  <a:lnTo>
                    <a:pt x="506437" y="7924"/>
                  </a:lnTo>
                  <a:lnTo>
                    <a:pt x="508749" y="6159"/>
                  </a:lnTo>
                  <a:lnTo>
                    <a:pt x="508749" y="1778"/>
                  </a:lnTo>
                  <a:close/>
                </a:path>
                <a:path w="1075689" h="85725">
                  <a:moveTo>
                    <a:pt x="1075194" y="50863"/>
                  </a:moveTo>
                  <a:lnTo>
                    <a:pt x="1072832" y="49098"/>
                  </a:lnTo>
                  <a:lnTo>
                    <a:pt x="638746" y="49098"/>
                  </a:lnTo>
                  <a:lnTo>
                    <a:pt x="636447" y="50863"/>
                  </a:lnTo>
                  <a:lnTo>
                    <a:pt x="636447" y="55245"/>
                  </a:lnTo>
                  <a:lnTo>
                    <a:pt x="638746" y="57010"/>
                  </a:lnTo>
                  <a:lnTo>
                    <a:pt x="1072832" y="57010"/>
                  </a:lnTo>
                  <a:lnTo>
                    <a:pt x="1075194" y="55245"/>
                  </a:lnTo>
                  <a:lnTo>
                    <a:pt x="1075194" y="508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768261" y="4511324"/>
              <a:ext cx="57785" cy="40005"/>
            </a:xfrm>
            <a:custGeom>
              <a:avLst/>
              <a:gdLst/>
              <a:ahLst/>
              <a:cxnLst/>
              <a:rect l="l" t="t" r="r" b="b"/>
              <a:pathLst>
                <a:path w="57785" h="40004">
                  <a:moveTo>
                    <a:pt x="28819" y="0"/>
                  </a:moveTo>
                  <a:lnTo>
                    <a:pt x="22665" y="1582"/>
                  </a:lnTo>
                  <a:lnTo>
                    <a:pt x="16512" y="1582"/>
                  </a:lnTo>
                  <a:lnTo>
                    <a:pt x="12409" y="3173"/>
                  </a:lnTo>
                  <a:lnTo>
                    <a:pt x="4102" y="9504"/>
                  </a:lnTo>
                  <a:lnTo>
                    <a:pt x="0" y="15836"/>
                  </a:lnTo>
                  <a:lnTo>
                    <a:pt x="0" y="23758"/>
                  </a:lnTo>
                  <a:lnTo>
                    <a:pt x="4102" y="30089"/>
                  </a:lnTo>
                  <a:lnTo>
                    <a:pt x="12409" y="36420"/>
                  </a:lnTo>
                  <a:lnTo>
                    <a:pt x="16512" y="38003"/>
                  </a:lnTo>
                  <a:lnTo>
                    <a:pt x="22665" y="39594"/>
                  </a:lnTo>
                  <a:lnTo>
                    <a:pt x="33024" y="39594"/>
                  </a:lnTo>
                  <a:lnTo>
                    <a:pt x="39178" y="38003"/>
                  </a:lnTo>
                  <a:lnTo>
                    <a:pt x="43280" y="36420"/>
                  </a:lnTo>
                  <a:lnTo>
                    <a:pt x="49434" y="33254"/>
                  </a:lnTo>
                  <a:lnTo>
                    <a:pt x="51485" y="30089"/>
                  </a:lnTo>
                  <a:lnTo>
                    <a:pt x="55690" y="26923"/>
                  </a:lnTo>
                  <a:lnTo>
                    <a:pt x="55690" y="23758"/>
                  </a:lnTo>
                  <a:lnTo>
                    <a:pt x="57741" y="20584"/>
                  </a:lnTo>
                  <a:lnTo>
                    <a:pt x="55690" y="15836"/>
                  </a:lnTo>
                  <a:lnTo>
                    <a:pt x="55690" y="12670"/>
                  </a:lnTo>
                  <a:lnTo>
                    <a:pt x="51485" y="9504"/>
                  </a:lnTo>
                  <a:lnTo>
                    <a:pt x="49434" y="6339"/>
                  </a:lnTo>
                  <a:lnTo>
                    <a:pt x="43280" y="3173"/>
                  </a:lnTo>
                  <a:lnTo>
                    <a:pt x="39178" y="1582"/>
                  </a:lnTo>
                  <a:lnTo>
                    <a:pt x="33024" y="1582"/>
                  </a:lnTo>
                  <a:lnTo>
                    <a:pt x="28819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763133" y="4506804"/>
              <a:ext cx="68580" cy="48260"/>
            </a:xfrm>
            <a:custGeom>
              <a:avLst/>
              <a:gdLst/>
              <a:ahLst/>
              <a:cxnLst/>
              <a:rect l="l" t="t" r="r" b="b"/>
              <a:pathLst>
                <a:path w="68580" h="48260">
                  <a:moveTo>
                    <a:pt x="26927" y="2149"/>
                  </a:moveTo>
                  <a:lnTo>
                    <a:pt x="20409" y="2149"/>
                  </a:lnTo>
                  <a:lnTo>
                    <a:pt x="14461" y="4433"/>
                  </a:lnTo>
                  <a:lnTo>
                    <a:pt x="5025" y="11678"/>
                  </a:lnTo>
                  <a:lnTo>
                    <a:pt x="1923" y="16419"/>
                  </a:lnTo>
                  <a:lnTo>
                    <a:pt x="0" y="19426"/>
                  </a:lnTo>
                  <a:lnTo>
                    <a:pt x="0" y="29207"/>
                  </a:lnTo>
                  <a:lnTo>
                    <a:pt x="26973" y="48067"/>
                  </a:lnTo>
                  <a:lnTo>
                    <a:pt x="38973" y="48067"/>
                  </a:lnTo>
                  <a:lnTo>
                    <a:pt x="46254" y="46193"/>
                  </a:lnTo>
                  <a:lnTo>
                    <a:pt x="50972" y="44373"/>
                  </a:lnTo>
                  <a:lnTo>
                    <a:pt x="58562" y="40483"/>
                  </a:lnTo>
                  <a:lnTo>
                    <a:pt x="29434" y="40357"/>
                  </a:lnTo>
                  <a:lnTo>
                    <a:pt x="27794" y="40153"/>
                  </a:lnTo>
                  <a:lnTo>
                    <a:pt x="28642" y="40153"/>
                  </a:lnTo>
                  <a:lnTo>
                    <a:pt x="24134" y="38987"/>
                  </a:lnTo>
                  <a:lnTo>
                    <a:pt x="23896" y="38987"/>
                  </a:lnTo>
                  <a:lnTo>
                    <a:pt x="23377" y="38801"/>
                  </a:lnTo>
                  <a:lnTo>
                    <a:pt x="21712" y="38145"/>
                  </a:lnTo>
                  <a:lnTo>
                    <a:pt x="21127" y="38145"/>
                  </a:lnTo>
                  <a:lnTo>
                    <a:pt x="19794" y="37404"/>
                  </a:lnTo>
                  <a:lnTo>
                    <a:pt x="20169" y="37404"/>
                  </a:lnTo>
                  <a:lnTo>
                    <a:pt x="14257" y="32837"/>
                  </a:lnTo>
                  <a:lnTo>
                    <a:pt x="13845" y="32837"/>
                  </a:lnTo>
                  <a:lnTo>
                    <a:pt x="12922" y="31805"/>
                  </a:lnTo>
                  <a:lnTo>
                    <a:pt x="13177" y="31805"/>
                  </a:lnTo>
                  <a:lnTo>
                    <a:pt x="10891" y="28278"/>
                  </a:lnTo>
                  <a:lnTo>
                    <a:pt x="10358" y="28278"/>
                  </a:lnTo>
                  <a:lnTo>
                    <a:pt x="9743" y="26506"/>
                  </a:lnTo>
                  <a:lnTo>
                    <a:pt x="10358" y="26506"/>
                  </a:lnTo>
                  <a:lnTo>
                    <a:pt x="10358" y="22127"/>
                  </a:lnTo>
                  <a:lnTo>
                    <a:pt x="9743" y="22127"/>
                  </a:lnTo>
                  <a:lnTo>
                    <a:pt x="10358" y="20356"/>
                  </a:lnTo>
                  <a:lnTo>
                    <a:pt x="10891" y="20356"/>
                  </a:lnTo>
                  <a:lnTo>
                    <a:pt x="13182" y="16820"/>
                  </a:lnTo>
                  <a:lnTo>
                    <a:pt x="12922" y="16820"/>
                  </a:lnTo>
                  <a:lnTo>
                    <a:pt x="13845" y="15796"/>
                  </a:lnTo>
                  <a:lnTo>
                    <a:pt x="14249" y="15796"/>
                  </a:lnTo>
                  <a:lnTo>
                    <a:pt x="20168" y="11229"/>
                  </a:lnTo>
                  <a:lnTo>
                    <a:pt x="19794" y="11229"/>
                  </a:lnTo>
                  <a:lnTo>
                    <a:pt x="21127" y="10489"/>
                  </a:lnTo>
                  <a:lnTo>
                    <a:pt x="21712" y="10489"/>
                  </a:lnTo>
                  <a:lnTo>
                    <a:pt x="22814" y="10063"/>
                  </a:lnTo>
                  <a:lnTo>
                    <a:pt x="21640" y="10063"/>
                  </a:lnTo>
                  <a:lnTo>
                    <a:pt x="23896" y="9646"/>
                  </a:lnTo>
                  <a:lnTo>
                    <a:pt x="30242" y="9646"/>
                  </a:lnTo>
                  <a:lnTo>
                    <a:pt x="33585" y="8789"/>
                  </a:lnTo>
                  <a:lnTo>
                    <a:pt x="29127" y="7087"/>
                  </a:lnTo>
                  <a:lnTo>
                    <a:pt x="28101" y="4709"/>
                  </a:lnTo>
                  <a:lnTo>
                    <a:pt x="29688" y="2346"/>
                  </a:lnTo>
                  <a:lnTo>
                    <a:pt x="26153" y="2346"/>
                  </a:lnTo>
                  <a:lnTo>
                    <a:pt x="26927" y="2149"/>
                  </a:lnTo>
                  <a:close/>
                </a:path>
                <a:path w="68580" h="48260">
                  <a:moveTo>
                    <a:pt x="28642" y="40153"/>
                  </a:moveTo>
                  <a:lnTo>
                    <a:pt x="27794" y="40153"/>
                  </a:lnTo>
                  <a:lnTo>
                    <a:pt x="29434" y="40357"/>
                  </a:lnTo>
                  <a:lnTo>
                    <a:pt x="28642" y="40153"/>
                  </a:lnTo>
                  <a:close/>
                </a:path>
                <a:path w="68580" h="48260">
                  <a:moveTo>
                    <a:pt x="37303" y="40153"/>
                  </a:moveTo>
                  <a:lnTo>
                    <a:pt x="28642" y="40153"/>
                  </a:lnTo>
                  <a:lnTo>
                    <a:pt x="29434" y="40357"/>
                  </a:lnTo>
                  <a:lnTo>
                    <a:pt x="36511" y="40357"/>
                  </a:lnTo>
                  <a:lnTo>
                    <a:pt x="37303" y="40153"/>
                  </a:lnTo>
                  <a:close/>
                </a:path>
                <a:path w="68580" h="48260">
                  <a:moveTo>
                    <a:pt x="42243" y="38876"/>
                  </a:moveTo>
                  <a:lnTo>
                    <a:pt x="36511" y="40357"/>
                  </a:lnTo>
                  <a:lnTo>
                    <a:pt x="38152" y="40153"/>
                  </a:lnTo>
                  <a:lnTo>
                    <a:pt x="58777" y="40153"/>
                  </a:lnTo>
                  <a:lnTo>
                    <a:pt x="59534" y="38987"/>
                  </a:lnTo>
                  <a:lnTo>
                    <a:pt x="41947" y="38987"/>
                  </a:lnTo>
                  <a:lnTo>
                    <a:pt x="42243" y="38876"/>
                  </a:lnTo>
                  <a:close/>
                </a:path>
                <a:path w="68580" h="48260">
                  <a:moveTo>
                    <a:pt x="58777" y="40153"/>
                  </a:moveTo>
                  <a:lnTo>
                    <a:pt x="38152" y="40153"/>
                  </a:lnTo>
                  <a:lnTo>
                    <a:pt x="36511" y="40357"/>
                  </a:lnTo>
                  <a:lnTo>
                    <a:pt x="58644" y="40357"/>
                  </a:lnTo>
                  <a:lnTo>
                    <a:pt x="58777" y="40153"/>
                  </a:lnTo>
                  <a:close/>
                </a:path>
                <a:path w="68580" h="48260">
                  <a:moveTo>
                    <a:pt x="23414" y="38801"/>
                  </a:moveTo>
                  <a:lnTo>
                    <a:pt x="23896" y="38987"/>
                  </a:lnTo>
                  <a:lnTo>
                    <a:pt x="24134" y="38987"/>
                  </a:lnTo>
                  <a:lnTo>
                    <a:pt x="23414" y="38801"/>
                  </a:lnTo>
                  <a:close/>
                </a:path>
                <a:path w="68580" h="48260">
                  <a:moveTo>
                    <a:pt x="42665" y="38767"/>
                  </a:moveTo>
                  <a:lnTo>
                    <a:pt x="42243" y="38876"/>
                  </a:lnTo>
                  <a:lnTo>
                    <a:pt x="41947" y="38987"/>
                  </a:lnTo>
                  <a:lnTo>
                    <a:pt x="42665" y="38767"/>
                  </a:lnTo>
                  <a:close/>
                </a:path>
                <a:path w="68580" h="48260">
                  <a:moveTo>
                    <a:pt x="59678" y="38767"/>
                  </a:moveTo>
                  <a:lnTo>
                    <a:pt x="42665" y="38767"/>
                  </a:lnTo>
                  <a:lnTo>
                    <a:pt x="41947" y="38987"/>
                  </a:lnTo>
                  <a:lnTo>
                    <a:pt x="59534" y="38987"/>
                  </a:lnTo>
                  <a:lnTo>
                    <a:pt x="59678" y="38767"/>
                  </a:lnTo>
                  <a:close/>
                </a:path>
                <a:path w="68580" h="48260">
                  <a:moveTo>
                    <a:pt x="60819" y="37011"/>
                  </a:moveTo>
                  <a:lnTo>
                    <a:pt x="60305" y="37404"/>
                  </a:lnTo>
                  <a:lnTo>
                    <a:pt x="46152" y="37404"/>
                  </a:lnTo>
                  <a:lnTo>
                    <a:pt x="42243" y="38876"/>
                  </a:lnTo>
                  <a:lnTo>
                    <a:pt x="42665" y="38767"/>
                  </a:lnTo>
                  <a:lnTo>
                    <a:pt x="59678" y="38767"/>
                  </a:lnTo>
                  <a:lnTo>
                    <a:pt x="60819" y="37011"/>
                  </a:lnTo>
                  <a:close/>
                </a:path>
                <a:path w="68580" h="48260">
                  <a:moveTo>
                    <a:pt x="23325" y="38767"/>
                  </a:moveTo>
                  <a:close/>
                </a:path>
                <a:path w="68580" h="48260">
                  <a:moveTo>
                    <a:pt x="19794" y="37404"/>
                  </a:moveTo>
                  <a:lnTo>
                    <a:pt x="21127" y="38145"/>
                  </a:lnTo>
                  <a:lnTo>
                    <a:pt x="20543" y="37694"/>
                  </a:lnTo>
                  <a:lnTo>
                    <a:pt x="19794" y="37404"/>
                  </a:lnTo>
                  <a:close/>
                </a:path>
                <a:path w="68580" h="48260">
                  <a:moveTo>
                    <a:pt x="20543" y="37694"/>
                  </a:moveTo>
                  <a:lnTo>
                    <a:pt x="21127" y="38145"/>
                  </a:lnTo>
                  <a:lnTo>
                    <a:pt x="21712" y="38145"/>
                  </a:lnTo>
                  <a:lnTo>
                    <a:pt x="20543" y="37694"/>
                  </a:lnTo>
                  <a:close/>
                </a:path>
                <a:path w="68580" h="48260">
                  <a:moveTo>
                    <a:pt x="20169" y="37404"/>
                  </a:moveTo>
                  <a:lnTo>
                    <a:pt x="19794" y="37404"/>
                  </a:lnTo>
                  <a:lnTo>
                    <a:pt x="20543" y="37694"/>
                  </a:lnTo>
                  <a:lnTo>
                    <a:pt x="20169" y="37404"/>
                  </a:lnTo>
                  <a:close/>
                </a:path>
                <a:path w="68580" h="48260">
                  <a:moveTo>
                    <a:pt x="50566" y="35061"/>
                  </a:moveTo>
                  <a:lnTo>
                    <a:pt x="45627" y="37602"/>
                  </a:lnTo>
                  <a:lnTo>
                    <a:pt x="46152" y="37404"/>
                  </a:lnTo>
                  <a:lnTo>
                    <a:pt x="60305" y="37404"/>
                  </a:lnTo>
                  <a:lnTo>
                    <a:pt x="61228" y="36381"/>
                  </a:lnTo>
                  <a:lnTo>
                    <a:pt x="61641" y="36381"/>
                  </a:lnTo>
                  <a:lnTo>
                    <a:pt x="62134" y="36003"/>
                  </a:lnTo>
                  <a:lnTo>
                    <a:pt x="49947" y="36003"/>
                  </a:lnTo>
                  <a:lnTo>
                    <a:pt x="50566" y="35061"/>
                  </a:lnTo>
                  <a:close/>
                </a:path>
                <a:path w="68580" h="48260">
                  <a:moveTo>
                    <a:pt x="61228" y="36381"/>
                  </a:moveTo>
                  <a:lnTo>
                    <a:pt x="60305" y="37404"/>
                  </a:lnTo>
                  <a:lnTo>
                    <a:pt x="60819" y="37011"/>
                  </a:lnTo>
                  <a:lnTo>
                    <a:pt x="61228" y="36381"/>
                  </a:lnTo>
                  <a:close/>
                </a:path>
                <a:path w="68580" h="48260">
                  <a:moveTo>
                    <a:pt x="61641" y="36381"/>
                  </a:moveTo>
                  <a:lnTo>
                    <a:pt x="61228" y="36381"/>
                  </a:lnTo>
                  <a:lnTo>
                    <a:pt x="60819" y="37011"/>
                  </a:lnTo>
                  <a:lnTo>
                    <a:pt x="61641" y="36381"/>
                  </a:lnTo>
                  <a:close/>
                </a:path>
                <a:path w="68580" h="48260">
                  <a:moveTo>
                    <a:pt x="51690" y="34483"/>
                  </a:moveTo>
                  <a:lnTo>
                    <a:pt x="50566" y="35061"/>
                  </a:lnTo>
                  <a:lnTo>
                    <a:pt x="49947" y="36003"/>
                  </a:lnTo>
                  <a:lnTo>
                    <a:pt x="51690" y="34483"/>
                  </a:lnTo>
                  <a:close/>
                </a:path>
                <a:path w="68580" h="48260">
                  <a:moveTo>
                    <a:pt x="64117" y="34483"/>
                  </a:moveTo>
                  <a:lnTo>
                    <a:pt x="51690" y="34483"/>
                  </a:lnTo>
                  <a:lnTo>
                    <a:pt x="49947" y="36003"/>
                  </a:lnTo>
                  <a:lnTo>
                    <a:pt x="62134" y="36003"/>
                  </a:lnTo>
                  <a:lnTo>
                    <a:pt x="64117" y="34483"/>
                  </a:lnTo>
                  <a:close/>
                </a:path>
                <a:path w="68580" h="48260">
                  <a:moveTo>
                    <a:pt x="55588" y="29821"/>
                  </a:moveTo>
                  <a:lnTo>
                    <a:pt x="52408" y="32262"/>
                  </a:lnTo>
                  <a:lnTo>
                    <a:pt x="50566" y="35061"/>
                  </a:lnTo>
                  <a:lnTo>
                    <a:pt x="51690" y="34483"/>
                  </a:lnTo>
                  <a:lnTo>
                    <a:pt x="64117" y="34483"/>
                  </a:lnTo>
                  <a:lnTo>
                    <a:pt x="65946" y="33081"/>
                  </a:lnTo>
                  <a:lnTo>
                    <a:pt x="65946" y="31443"/>
                  </a:lnTo>
                  <a:lnTo>
                    <a:pt x="55588" y="31443"/>
                  </a:lnTo>
                  <a:lnTo>
                    <a:pt x="55588" y="29821"/>
                  </a:lnTo>
                  <a:close/>
                </a:path>
                <a:path w="68580" h="48260">
                  <a:moveTo>
                    <a:pt x="12922" y="31805"/>
                  </a:moveTo>
                  <a:lnTo>
                    <a:pt x="13845" y="32837"/>
                  </a:lnTo>
                  <a:lnTo>
                    <a:pt x="13432" y="32199"/>
                  </a:lnTo>
                  <a:lnTo>
                    <a:pt x="12922" y="31805"/>
                  </a:lnTo>
                  <a:close/>
                </a:path>
                <a:path w="68580" h="48260">
                  <a:moveTo>
                    <a:pt x="13432" y="32199"/>
                  </a:moveTo>
                  <a:lnTo>
                    <a:pt x="13845" y="32837"/>
                  </a:lnTo>
                  <a:lnTo>
                    <a:pt x="14257" y="32837"/>
                  </a:lnTo>
                  <a:lnTo>
                    <a:pt x="13432" y="32199"/>
                  </a:lnTo>
                  <a:close/>
                </a:path>
                <a:path w="68580" h="48260">
                  <a:moveTo>
                    <a:pt x="13177" y="31805"/>
                  </a:moveTo>
                  <a:lnTo>
                    <a:pt x="12922" y="31805"/>
                  </a:lnTo>
                  <a:lnTo>
                    <a:pt x="13432" y="32199"/>
                  </a:lnTo>
                  <a:lnTo>
                    <a:pt x="13177" y="31805"/>
                  </a:lnTo>
                  <a:close/>
                </a:path>
                <a:path w="68580" h="48260">
                  <a:moveTo>
                    <a:pt x="57126" y="28640"/>
                  </a:moveTo>
                  <a:lnTo>
                    <a:pt x="55588" y="29821"/>
                  </a:lnTo>
                  <a:lnTo>
                    <a:pt x="55588" y="31443"/>
                  </a:lnTo>
                  <a:lnTo>
                    <a:pt x="57126" y="28640"/>
                  </a:lnTo>
                  <a:close/>
                </a:path>
                <a:path w="68580" h="48260">
                  <a:moveTo>
                    <a:pt x="65820" y="28640"/>
                  </a:moveTo>
                  <a:lnTo>
                    <a:pt x="57126" y="28640"/>
                  </a:lnTo>
                  <a:lnTo>
                    <a:pt x="55588" y="31443"/>
                  </a:lnTo>
                  <a:lnTo>
                    <a:pt x="65946" y="31443"/>
                  </a:lnTo>
                  <a:lnTo>
                    <a:pt x="65946" y="30042"/>
                  </a:lnTo>
                  <a:lnTo>
                    <a:pt x="65331" y="30042"/>
                  </a:lnTo>
                  <a:lnTo>
                    <a:pt x="65820" y="28640"/>
                  </a:lnTo>
                  <a:close/>
                </a:path>
                <a:path w="68580" h="48260">
                  <a:moveTo>
                    <a:pt x="65946" y="28278"/>
                  </a:moveTo>
                  <a:lnTo>
                    <a:pt x="65331" y="30042"/>
                  </a:lnTo>
                  <a:lnTo>
                    <a:pt x="65885" y="29207"/>
                  </a:lnTo>
                  <a:lnTo>
                    <a:pt x="65946" y="28278"/>
                  </a:lnTo>
                  <a:close/>
                </a:path>
                <a:path w="68580" h="48260">
                  <a:moveTo>
                    <a:pt x="65946" y="29115"/>
                  </a:moveTo>
                  <a:lnTo>
                    <a:pt x="65331" y="30042"/>
                  </a:lnTo>
                  <a:lnTo>
                    <a:pt x="65946" y="30042"/>
                  </a:lnTo>
                  <a:lnTo>
                    <a:pt x="65946" y="29115"/>
                  </a:lnTo>
                  <a:close/>
                </a:path>
                <a:path w="68580" h="48260">
                  <a:moveTo>
                    <a:pt x="57269" y="24818"/>
                  </a:moveTo>
                  <a:lnTo>
                    <a:pt x="55588" y="27340"/>
                  </a:lnTo>
                  <a:lnTo>
                    <a:pt x="55588" y="29821"/>
                  </a:lnTo>
                  <a:lnTo>
                    <a:pt x="57126" y="28640"/>
                  </a:lnTo>
                  <a:lnTo>
                    <a:pt x="65820" y="28640"/>
                  </a:lnTo>
                  <a:lnTo>
                    <a:pt x="65946" y="28278"/>
                  </a:lnTo>
                  <a:lnTo>
                    <a:pt x="66503" y="28278"/>
                  </a:lnTo>
                  <a:lnTo>
                    <a:pt x="67780" y="26356"/>
                  </a:lnTo>
                  <a:lnTo>
                    <a:pt x="57946" y="26356"/>
                  </a:lnTo>
                  <a:lnTo>
                    <a:pt x="57269" y="24818"/>
                  </a:lnTo>
                  <a:close/>
                </a:path>
                <a:path w="68580" h="48260">
                  <a:moveTo>
                    <a:pt x="66503" y="28278"/>
                  </a:moveTo>
                  <a:lnTo>
                    <a:pt x="65946" y="28278"/>
                  </a:lnTo>
                  <a:lnTo>
                    <a:pt x="65946" y="29115"/>
                  </a:lnTo>
                  <a:lnTo>
                    <a:pt x="66503" y="28278"/>
                  </a:lnTo>
                  <a:close/>
                </a:path>
                <a:path w="68580" h="48260">
                  <a:moveTo>
                    <a:pt x="9743" y="26506"/>
                  </a:moveTo>
                  <a:lnTo>
                    <a:pt x="10358" y="28278"/>
                  </a:lnTo>
                  <a:lnTo>
                    <a:pt x="10284" y="27340"/>
                  </a:lnTo>
                  <a:lnTo>
                    <a:pt x="9743" y="26506"/>
                  </a:lnTo>
                  <a:close/>
                </a:path>
                <a:path w="68580" h="48260">
                  <a:moveTo>
                    <a:pt x="10358" y="27455"/>
                  </a:moveTo>
                  <a:lnTo>
                    <a:pt x="10358" y="28278"/>
                  </a:lnTo>
                  <a:lnTo>
                    <a:pt x="10891" y="28278"/>
                  </a:lnTo>
                  <a:lnTo>
                    <a:pt x="10358" y="27455"/>
                  </a:lnTo>
                  <a:close/>
                </a:path>
                <a:path w="68580" h="48260">
                  <a:moveTo>
                    <a:pt x="10358" y="26506"/>
                  </a:moveTo>
                  <a:lnTo>
                    <a:pt x="9743" y="26506"/>
                  </a:lnTo>
                  <a:lnTo>
                    <a:pt x="10358" y="27455"/>
                  </a:lnTo>
                  <a:lnTo>
                    <a:pt x="10358" y="26506"/>
                  </a:lnTo>
                  <a:close/>
                </a:path>
                <a:path w="68580" h="48260">
                  <a:moveTo>
                    <a:pt x="58254" y="23340"/>
                  </a:moveTo>
                  <a:lnTo>
                    <a:pt x="57269" y="24818"/>
                  </a:lnTo>
                  <a:lnTo>
                    <a:pt x="57946" y="26356"/>
                  </a:lnTo>
                  <a:lnTo>
                    <a:pt x="58254" y="23340"/>
                  </a:lnTo>
                  <a:close/>
                </a:path>
                <a:path w="68580" h="48260">
                  <a:moveTo>
                    <a:pt x="67498" y="23340"/>
                  </a:moveTo>
                  <a:lnTo>
                    <a:pt x="58254" y="23340"/>
                  </a:lnTo>
                  <a:lnTo>
                    <a:pt x="57946" y="26356"/>
                  </a:lnTo>
                  <a:lnTo>
                    <a:pt x="67780" y="26356"/>
                  </a:lnTo>
                  <a:lnTo>
                    <a:pt x="68408" y="25411"/>
                  </a:lnTo>
                  <a:lnTo>
                    <a:pt x="67498" y="23340"/>
                  </a:lnTo>
                  <a:close/>
                </a:path>
                <a:path w="68580" h="48260">
                  <a:moveTo>
                    <a:pt x="55588" y="18807"/>
                  </a:moveTo>
                  <a:lnTo>
                    <a:pt x="55665" y="21178"/>
                  </a:lnTo>
                  <a:lnTo>
                    <a:pt x="57269" y="24818"/>
                  </a:lnTo>
                  <a:lnTo>
                    <a:pt x="58254" y="23340"/>
                  </a:lnTo>
                  <a:lnTo>
                    <a:pt x="67498" y="23340"/>
                  </a:lnTo>
                  <a:lnTo>
                    <a:pt x="66188" y="20356"/>
                  </a:lnTo>
                  <a:lnTo>
                    <a:pt x="65946" y="20356"/>
                  </a:lnTo>
                  <a:lnTo>
                    <a:pt x="65855" y="19986"/>
                  </a:lnTo>
                  <a:lnTo>
                    <a:pt x="57126" y="19986"/>
                  </a:lnTo>
                  <a:lnTo>
                    <a:pt x="55588" y="18807"/>
                  </a:lnTo>
                  <a:close/>
                </a:path>
                <a:path w="68580" h="48260">
                  <a:moveTo>
                    <a:pt x="10358" y="20356"/>
                  </a:moveTo>
                  <a:lnTo>
                    <a:pt x="9743" y="22127"/>
                  </a:lnTo>
                  <a:lnTo>
                    <a:pt x="10358" y="21178"/>
                  </a:lnTo>
                  <a:lnTo>
                    <a:pt x="10358" y="20356"/>
                  </a:lnTo>
                  <a:close/>
                </a:path>
                <a:path w="68580" h="48260">
                  <a:moveTo>
                    <a:pt x="10358" y="21178"/>
                  </a:moveTo>
                  <a:lnTo>
                    <a:pt x="9743" y="22127"/>
                  </a:lnTo>
                  <a:lnTo>
                    <a:pt x="10358" y="22127"/>
                  </a:lnTo>
                  <a:lnTo>
                    <a:pt x="10358" y="21178"/>
                  </a:lnTo>
                  <a:close/>
                </a:path>
                <a:path w="68580" h="48260">
                  <a:moveTo>
                    <a:pt x="10891" y="20356"/>
                  </a:moveTo>
                  <a:lnTo>
                    <a:pt x="10358" y="20356"/>
                  </a:lnTo>
                  <a:lnTo>
                    <a:pt x="10358" y="21178"/>
                  </a:lnTo>
                  <a:lnTo>
                    <a:pt x="10891" y="20356"/>
                  </a:lnTo>
                  <a:close/>
                </a:path>
                <a:path w="68580" h="48260">
                  <a:moveTo>
                    <a:pt x="65638" y="19104"/>
                  </a:moveTo>
                  <a:lnTo>
                    <a:pt x="65946" y="20356"/>
                  </a:lnTo>
                  <a:lnTo>
                    <a:pt x="65946" y="19804"/>
                  </a:lnTo>
                  <a:lnTo>
                    <a:pt x="65638" y="19104"/>
                  </a:lnTo>
                  <a:close/>
                </a:path>
                <a:path w="68580" h="48260">
                  <a:moveTo>
                    <a:pt x="65946" y="19804"/>
                  </a:moveTo>
                  <a:lnTo>
                    <a:pt x="65946" y="20356"/>
                  </a:lnTo>
                  <a:lnTo>
                    <a:pt x="66188" y="20356"/>
                  </a:lnTo>
                  <a:lnTo>
                    <a:pt x="65946" y="19804"/>
                  </a:lnTo>
                  <a:close/>
                </a:path>
                <a:path w="68580" h="48260">
                  <a:moveTo>
                    <a:pt x="55588" y="17190"/>
                  </a:moveTo>
                  <a:lnTo>
                    <a:pt x="55588" y="18807"/>
                  </a:lnTo>
                  <a:lnTo>
                    <a:pt x="57126" y="19986"/>
                  </a:lnTo>
                  <a:lnTo>
                    <a:pt x="55588" y="17190"/>
                  </a:lnTo>
                  <a:close/>
                </a:path>
                <a:path w="68580" h="48260">
                  <a:moveTo>
                    <a:pt x="65946" y="17190"/>
                  </a:moveTo>
                  <a:lnTo>
                    <a:pt x="55588" y="17190"/>
                  </a:lnTo>
                  <a:lnTo>
                    <a:pt x="57126" y="19986"/>
                  </a:lnTo>
                  <a:lnTo>
                    <a:pt x="65855" y="19986"/>
                  </a:lnTo>
                  <a:lnTo>
                    <a:pt x="65638" y="19104"/>
                  </a:lnTo>
                  <a:lnTo>
                    <a:pt x="65946" y="19104"/>
                  </a:lnTo>
                  <a:lnTo>
                    <a:pt x="65946" y="17190"/>
                  </a:lnTo>
                  <a:close/>
                </a:path>
                <a:path w="68580" h="48260">
                  <a:moveTo>
                    <a:pt x="65946" y="19104"/>
                  </a:moveTo>
                  <a:lnTo>
                    <a:pt x="65638" y="19104"/>
                  </a:lnTo>
                  <a:lnTo>
                    <a:pt x="65946" y="19804"/>
                  </a:lnTo>
                  <a:lnTo>
                    <a:pt x="65946" y="19104"/>
                  </a:lnTo>
                  <a:close/>
                </a:path>
                <a:path w="68580" h="48260">
                  <a:moveTo>
                    <a:pt x="50572" y="13575"/>
                  </a:moveTo>
                  <a:lnTo>
                    <a:pt x="52408" y="16371"/>
                  </a:lnTo>
                  <a:lnTo>
                    <a:pt x="55588" y="18807"/>
                  </a:lnTo>
                  <a:lnTo>
                    <a:pt x="55588" y="17190"/>
                  </a:lnTo>
                  <a:lnTo>
                    <a:pt x="65946" y="17190"/>
                  </a:lnTo>
                  <a:lnTo>
                    <a:pt x="65946" y="15552"/>
                  </a:lnTo>
                  <a:lnTo>
                    <a:pt x="64121" y="14150"/>
                  </a:lnTo>
                  <a:lnTo>
                    <a:pt x="51690" y="14150"/>
                  </a:lnTo>
                  <a:lnTo>
                    <a:pt x="50572" y="13575"/>
                  </a:lnTo>
                  <a:close/>
                </a:path>
                <a:path w="68580" h="48260">
                  <a:moveTo>
                    <a:pt x="13845" y="15796"/>
                  </a:moveTo>
                  <a:lnTo>
                    <a:pt x="12922" y="16820"/>
                  </a:lnTo>
                  <a:lnTo>
                    <a:pt x="13442" y="16419"/>
                  </a:lnTo>
                  <a:lnTo>
                    <a:pt x="13845" y="15796"/>
                  </a:lnTo>
                  <a:close/>
                </a:path>
                <a:path w="68580" h="48260">
                  <a:moveTo>
                    <a:pt x="13442" y="16419"/>
                  </a:moveTo>
                  <a:lnTo>
                    <a:pt x="12922" y="16820"/>
                  </a:lnTo>
                  <a:lnTo>
                    <a:pt x="13182" y="16820"/>
                  </a:lnTo>
                  <a:lnTo>
                    <a:pt x="13442" y="16419"/>
                  </a:lnTo>
                  <a:close/>
                </a:path>
                <a:path w="68580" h="48260">
                  <a:moveTo>
                    <a:pt x="14249" y="15796"/>
                  </a:moveTo>
                  <a:lnTo>
                    <a:pt x="13845" y="15796"/>
                  </a:lnTo>
                  <a:lnTo>
                    <a:pt x="13442" y="16419"/>
                  </a:lnTo>
                  <a:lnTo>
                    <a:pt x="14249" y="15796"/>
                  </a:lnTo>
                  <a:close/>
                </a:path>
                <a:path w="68580" h="48260">
                  <a:moveTo>
                    <a:pt x="49947" y="12623"/>
                  </a:moveTo>
                  <a:lnTo>
                    <a:pt x="50572" y="13575"/>
                  </a:lnTo>
                  <a:lnTo>
                    <a:pt x="51690" y="14150"/>
                  </a:lnTo>
                  <a:lnTo>
                    <a:pt x="49947" y="12623"/>
                  </a:lnTo>
                  <a:close/>
                </a:path>
                <a:path w="68580" h="48260">
                  <a:moveTo>
                    <a:pt x="62131" y="12623"/>
                  </a:moveTo>
                  <a:lnTo>
                    <a:pt x="49947" y="12623"/>
                  </a:lnTo>
                  <a:lnTo>
                    <a:pt x="51690" y="14150"/>
                  </a:lnTo>
                  <a:lnTo>
                    <a:pt x="64121" y="14150"/>
                  </a:lnTo>
                  <a:lnTo>
                    <a:pt x="62131" y="12623"/>
                  </a:lnTo>
                  <a:close/>
                </a:path>
                <a:path w="68580" h="48260">
                  <a:moveTo>
                    <a:pt x="45627" y="11031"/>
                  </a:moveTo>
                  <a:lnTo>
                    <a:pt x="50572" y="13575"/>
                  </a:lnTo>
                  <a:lnTo>
                    <a:pt x="49947" y="12623"/>
                  </a:lnTo>
                  <a:lnTo>
                    <a:pt x="62131" y="12623"/>
                  </a:lnTo>
                  <a:lnTo>
                    <a:pt x="61649" y="12253"/>
                  </a:lnTo>
                  <a:lnTo>
                    <a:pt x="61228" y="12253"/>
                  </a:lnTo>
                  <a:lnTo>
                    <a:pt x="60312" y="11229"/>
                  </a:lnTo>
                  <a:lnTo>
                    <a:pt x="46131" y="11221"/>
                  </a:lnTo>
                  <a:lnTo>
                    <a:pt x="45627" y="11031"/>
                  </a:lnTo>
                  <a:close/>
                </a:path>
                <a:path w="68580" h="48260">
                  <a:moveTo>
                    <a:pt x="60305" y="11221"/>
                  </a:moveTo>
                  <a:lnTo>
                    <a:pt x="61228" y="12253"/>
                  </a:lnTo>
                  <a:lnTo>
                    <a:pt x="60811" y="11609"/>
                  </a:lnTo>
                  <a:lnTo>
                    <a:pt x="60305" y="11221"/>
                  </a:lnTo>
                  <a:close/>
                </a:path>
                <a:path w="68580" h="48260">
                  <a:moveTo>
                    <a:pt x="60811" y="11609"/>
                  </a:moveTo>
                  <a:lnTo>
                    <a:pt x="61228" y="12253"/>
                  </a:lnTo>
                  <a:lnTo>
                    <a:pt x="61649" y="12253"/>
                  </a:lnTo>
                  <a:lnTo>
                    <a:pt x="60811" y="11609"/>
                  </a:lnTo>
                  <a:close/>
                </a:path>
                <a:path w="68580" h="48260">
                  <a:moveTo>
                    <a:pt x="60559" y="11221"/>
                  </a:moveTo>
                  <a:lnTo>
                    <a:pt x="60305" y="11221"/>
                  </a:lnTo>
                  <a:lnTo>
                    <a:pt x="60811" y="11609"/>
                  </a:lnTo>
                  <a:lnTo>
                    <a:pt x="60559" y="11221"/>
                  </a:lnTo>
                  <a:close/>
                </a:path>
                <a:path w="68580" h="48260">
                  <a:moveTo>
                    <a:pt x="21127" y="10489"/>
                  </a:moveTo>
                  <a:lnTo>
                    <a:pt x="19794" y="11229"/>
                  </a:lnTo>
                  <a:lnTo>
                    <a:pt x="20542" y="10940"/>
                  </a:lnTo>
                  <a:lnTo>
                    <a:pt x="21127" y="10489"/>
                  </a:lnTo>
                  <a:close/>
                </a:path>
                <a:path w="68580" h="48260">
                  <a:moveTo>
                    <a:pt x="20542" y="10940"/>
                  </a:moveTo>
                  <a:lnTo>
                    <a:pt x="19794" y="11229"/>
                  </a:lnTo>
                  <a:lnTo>
                    <a:pt x="20178" y="11221"/>
                  </a:lnTo>
                  <a:lnTo>
                    <a:pt x="20542" y="10940"/>
                  </a:lnTo>
                  <a:close/>
                </a:path>
                <a:path w="68580" h="48260">
                  <a:moveTo>
                    <a:pt x="60406" y="10985"/>
                  </a:moveTo>
                  <a:lnTo>
                    <a:pt x="45537" y="10985"/>
                  </a:lnTo>
                  <a:lnTo>
                    <a:pt x="46152" y="11229"/>
                  </a:lnTo>
                  <a:lnTo>
                    <a:pt x="60312" y="11229"/>
                  </a:lnTo>
                  <a:lnTo>
                    <a:pt x="60559" y="11221"/>
                  </a:lnTo>
                  <a:lnTo>
                    <a:pt x="60406" y="10985"/>
                  </a:lnTo>
                  <a:close/>
                </a:path>
                <a:path w="68580" h="48260">
                  <a:moveTo>
                    <a:pt x="41947" y="9646"/>
                  </a:moveTo>
                  <a:lnTo>
                    <a:pt x="45627" y="11031"/>
                  </a:lnTo>
                  <a:lnTo>
                    <a:pt x="60406" y="10985"/>
                  </a:lnTo>
                  <a:lnTo>
                    <a:pt x="59808" y="10063"/>
                  </a:lnTo>
                  <a:lnTo>
                    <a:pt x="44306" y="10063"/>
                  </a:lnTo>
                  <a:lnTo>
                    <a:pt x="41947" y="9646"/>
                  </a:lnTo>
                  <a:close/>
                </a:path>
                <a:path w="68580" h="48260">
                  <a:moveTo>
                    <a:pt x="21712" y="10489"/>
                  </a:moveTo>
                  <a:lnTo>
                    <a:pt x="21127" y="10489"/>
                  </a:lnTo>
                  <a:lnTo>
                    <a:pt x="20542" y="10940"/>
                  </a:lnTo>
                  <a:lnTo>
                    <a:pt x="21712" y="10489"/>
                  </a:lnTo>
                  <a:close/>
                </a:path>
                <a:path w="68580" h="48260">
                  <a:moveTo>
                    <a:pt x="23896" y="9646"/>
                  </a:moveTo>
                  <a:lnTo>
                    <a:pt x="21640" y="10063"/>
                  </a:lnTo>
                  <a:lnTo>
                    <a:pt x="22814" y="10063"/>
                  </a:lnTo>
                  <a:lnTo>
                    <a:pt x="23896" y="9646"/>
                  </a:lnTo>
                  <a:close/>
                </a:path>
                <a:path w="68580" h="48260">
                  <a:moveTo>
                    <a:pt x="30242" y="9646"/>
                  </a:moveTo>
                  <a:lnTo>
                    <a:pt x="23896" y="9646"/>
                  </a:lnTo>
                  <a:lnTo>
                    <a:pt x="22814" y="10063"/>
                  </a:lnTo>
                  <a:lnTo>
                    <a:pt x="28614" y="10063"/>
                  </a:lnTo>
                  <a:lnTo>
                    <a:pt x="30242" y="9646"/>
                  </a:lnTo>
                  <a:close/>
                </a:path>
                <a:path w="68580" h="48260">
                  <a:moveTo>
                    <a:pt x="38391" y="2193"/>
                  </a:moveTo>
                  <a:lnTo>
                    <a:pt x="39793" y="5346"/>
                  </a:lnTo>
                  <a:lnTo>
                    <a:pt x="38357" y="7583"/>
                  </a:lnTo>
                  <a:lnTo>
                    <a:pt x="33585" y="8789"/>
                  </a:lnTo>
                  <a:lnTo>
                    <a:pt x="36921" y="10063"/>
                  </a:lnTo>
                  <a:lnTo>
                    <a:pt x="43056" y="10063"/>
                  </a:lnTo>
                  <a:lnTo>
                    <a:pt x="41947" y="9646"/>
                  </a:lnTo>
                  <a:lnTo>
                    <a:pt x="59537" y="9646"/>
                  </a:lnTo>
                  <a:lnTo>
                    <a:pt x="58562" y="8142"/>
                  </a:lnTo>
                  <a:lnTo>
                    <a:pt x="50972" y="4260"/>
                  </a:lnTo>
                  <a:lnTo>
                    <a:pt x="46612" y="2567"/>
                  </a:lnTo>
                  <a:lnTo>
                    <a:pt x="40408" y="2567"/>
                  </a:lnTo>
                  <a:lnTo>
                    <a:pt x="38391" y="2193"/>
                  </a:lnTo>
                  <a:close/>
                </a:path>
                <a:path w="68580" h="48260">
                  <a:moveTo>
                    <a:pt x="59537" y="9646"/>
                  </a:moveTo>
                  <a:lnTo>
                    <a:pt x="41947" y="9646"/>
                  </a:lnTo>
                  <a:lnTo>
                    <a:pt x="44306" y="10063"/>
                  </a:lnTo>
                  <a:lnTo>
                    <a:pt x="59808" y="10063"/>
                  </a:lnTo>
                  <a:lnTo>
                    <a:pt x="59537" y="9646"/>
                  </a:lnTo>
                  <a:close/>
                </a:path>
                <a:path w="68580" h="48260">
                  <a:moveTo>
                    <a:pt x="34395" y="251"/>
                  </a:moveTo>
                  <a:lnTo>
                    <a:pt x="30362" y="1276"/>
                  </a:lnTo>
                  <a:lnTo>
                    <a:pt x="29434" y="2748"/>
                  </a:lnTo>
                  <a:lnTo>
                    <a:pt x="28101" y="4709"/>
                  </a:lnTo>
                  <a:lnTo>
                    <a:pt x="29127" y="7087"/>
                  </a:lnTo>
                  <a:lnTo>
                    <a:pt x="33585" y="8789"/>
                  </a:lnTo>
                  <a:lnTo>
                    <a:pt x="38357" y="7583"/>
                  </a:lnTo>
                  <a:lnTo>
                    <a:pt x="39793" y="5346"/>
                  </a:lnTo>
                  <a:lnTo>
                    <a:pt x="38391" y="2193"/>
                  </a:lnTo>
                  <a:lnTo>
                    <a:pt x="38152" y="2149"/>
                  </a:lnTo>
                  <a:lnTo>
                    <a:pt x="38371" y="2149"/>
                  </a:lnTo>
                  <a:lnTo>
                    <a:pt x="38174" y="1706"/>
                  </a:lnTo>
                  <a:lnTo>
                    <a:pt x="34395" y="251"/>
                  </a:lnTo>
                  <a:close/>
                </a:path>
                <a:path w="68580" h="48260">
                  <a:moveTo>
                    <a:pt x="38174" y="1706"/>
                  </a:moveTo>
                  <a:lnTo>
                    <a:pt x="38391" y="2193"/>
                  </a:lnTo>
                  <a:lnTo>
                    <a:pt x="40408" y="2567"/>
                  </a:lnTo>
                  <a:lnTo>
                    <a:pt x="38174" y="1706"/>
                  </a:lnTo>
                  <a:close/>
                </a:path>
                <a:path w="68580" h="48260">
                  <a:moveTo>
                    <a:pt x="45537" y="2149"/>
                  </a:moveTo>
                  <a:lnTo>
                    <a:pt x="39325" y="2149"/>
                  </a:lnTo>
                  <a:lnTo>
                    <a:pt x="40408" y="2567"/>
                  </a:lnTo>
                  <a:lnTo>
                    <a:pt x="46612" y="2567"/>
                  </a:lnTo>
                  <a:lnTo>
                    <a:pt x="45537" y="2149"/>
                  </a:lnTo>
                  <a:close/>
                </a:path>
                <a:path w="68580" h="48260">
                  <a:moveTo>
                    <a:pt x="30362" y="1276"/>
                  </a:moveTo>
                  <a:lnTo>
                    <a:pt x="26153" y="2346"/>
                  </a:lnTo>
                  <a:lnTo>
                    <a:pt x="27794" y="2149"/>
                  </a:lnTo>
                  <a:lnTo>
                    <a:pt x="29812" y="2149"/>
                  </a:lnTo>
                  <a:lnTo>
                    <a:pt x="30362" y="1276"/>
                  </a:lnTo>
                  <a:close/>
                </a:path>
                <a:path w="68580" h="48260">
                  <a:moveTo>
                    <a:pt x="29812" y="2149"/>
                  </a:moveTo>
                  <a:lnTo>
                    <a:pt x="27794" y="2149"/>
                  </a:lnTo>
                  <a:lnTo>
                    <a:pt x="26153" y="2346"/>
                  </a:lnTo>
                  <a:lnTo>
                    <a:pt x="29688" y="2346"/>
                  </a:lnTo>
                  <a:lnTo>
                    <a:pt x="29812" y="2149"/>
                  </a:lnTo>
                  <a:close/>
                </a:path>
                <a:path w="68580" h="48260">
                  <a:moveTo>
                    <a:pt x="38371" y="2149"/>
                  </a:moveTo>
                  <a:lnTo>
                    <a:pt x="38152" y="2149"/>
                  </a:lnTo>
                  <a:lnTo>
                    <a:pt x="38391" y="2193"/>
                  </a:lnTo>
                  <a:close/>
                </a:path>
                <a:path w="68580" h="48260">
                  <a:moveTo>
                    <a:pt x="35075" y="78"/>
                  </a:moveTo>
                  <a:lnTo>
                    <a:pt x="34395" y="251"/>
                  </a:lnTo>
                  <a:lnTo>
                    <a:pt x="38174" y="1706"/>
                  </a:lnTo>
                  <a:lnTo>
                    <a:pt x="37947" y="1196"/>
                  </a:lnTo>
                  <a:lnTo>
                    <a:pt x="35075" y="78"/>
                  </a:lnTo>
                  <a:close/>
                </a:path>
                <a:path w="68580" h="48260">
                  <a:moveTo>
                    <a:pt x="33742" y="0"/>
                  </a:moveTo>
                  <a:lnTo>
                    <a:pt x="30665" y="795"/>
                  </a:lnTo>
                  <a:lnTo>
                    <a:pt x="30362" y="1276"/>
                  </a:lnTo>
                  <a:lnTo>
                    <a:pt x="34395" y="251"/>
                  </a:lnTo>
                  <a:lnTo>
                    <a:pt x="337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604571" y="4701349"/>
              <a:ext cx="1297940" cy="190500"/>
            </a:xfrm>
            <a:custGeom>
              <a:avLst/>
              <a:gdLst/>
              <a:ahLst/>
              <a:cxnLst/>
              <a:rect l="l" t="t" r="r" b="b"/>
              <a:pathLst>
                <a:path w="1297939" h="190500">
                  <a:moveTo>
                    <a:pt x="1138973" y="0"/>
                  </a:moveTo>
                  <a:lnTo>
                    <a:pt x="162716" y="0"/>
                  </a:lnTo>
                  <a:lnTo>
                    <a:pt x="4119" y="167851"/>
                  </a:lnTo>
                  <a:lnTo>
                    <a:pt x="0" y="177351"/>
                  </a:lnTo>
                  <a:lnTo>
                    <a:pt x="8238" y="185269"/>
                  </a:lnTo>
                  <a:lnTo>
                    <a:pt x="18537" y="190019"/>
                  </a:lnTo>
                  <a:lnTo>
                    <a:pt x="1281122" y="190019"/>
                  </a:lnTo>
                  <a:lnTo>
                    <a:pt x="1291378" y="186853"/>
                  </a:lnTo>
                  <a:lnTo>
                    <a:pt x="1297635" y="180519"/>
                  </a:lnTo>
                  <a:lnTo>
                    <a:pt x="1295583" y="172601"/>
                  </a:lnTo>
                  <a:lnTo>
                    <a:pt x="1138973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604571" y="4701349"/>
              <a:ext cx="1297940" cy="190500"/>
            </a:xfrm>
            <a:custGeom>
              <a:avLst/>
              <a:gdLst/>
              <a:ahLst/>
              <a:cxnLst/>
              <a:rect l="l" t="t" r="r" b="b"/>
              <a:pathLst>
                <a:path w="1297939" h="190500">
                  <a:moveTo>
                    <a:pt x="162716" y="0"/>
                  </a:moveTo>
                  <a:lnTo>
                    <a:pt x="1138973" y="0"/>
                  </a:lnTo>
                  <a:lnTo>
                    <a:pt x="1295583" y="172601"/>
                  </a:lnTo>
                  <a:lnTo>
                    <a:pt x="1297635" y="180519"/>
                  </a:lnTo>
                  <a:lnTo>
                    <a:pt x="1291378" y="186853"/>
                  </a:lnTo>
                  <a:lnTo>
                    <a:pt x="1281122" y="190019"/>
                  </a:lnTo>
                  <a:lnTo>
                    <a:pt x="18537" y="190019"/>
                  </a:lnTo>
                  <a:lnTo>
                    <a:pt x="8238" y="185269"/>
                  </a:lnTo>
                  <a:lnTo>
                    <a:pt x="0" y="177351"/>
                  </a:lnTo>
                  <a:lnTo>
                    <a:pt x="4119" y="167851"/>
                  </a:lnTo>
                  <a:lnTo>
                    <a:pt x="162716" y="0"/>
                  </a:lnTo>
                  <a:close/>
                </a:path>
              </a:pathLst>
            </a:custGeom>
            <a:ln w="47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676659" y="4740935"/>
              <a:ext cx="863600" cy="122555"/>
            </a:xfrm>
            <a:custGeom>
              <a:avLst/>
              <a:gdLst/>
              <a:ahLst/>
              <a:cxnLst/>
              <a:rect l="l" t="t" r="r" b="b"/>
              <a:pathLst>
                <a:path w="863600" h="122554">
                  <a:moveTo>
                    <a:pt x="821815" y="0"/>
                  </a:moveTo>
                  <a:lnTo>
                    <a:pt x="115345" y="0"/>
                  </a:lnTo>
                  <a:lnTo>
                    <a:pt x="0" y="121931"/>
                  </a:lnTo>
                  <a:lnTo>
                    <a:pt x="863014" y="121931"/>
                  </a:lnTo>
                  <a:lnTo>
                    <a:pt x="821815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676659" y="4740935"/>
              <a:ext cx="863600" cy="122555"/>
            </a:xfrm>
            <a:custGeom>
              <a:avLst/>
              <a:gdLst/>
              <a:ahLst/>
              <a:cxnLst/>
              <a:rect l="l" t="t" r="r" b="b"/>
              <a:pathLst>
                <a:path w="863600" h="122554">
                  <a:moveTo>
                    <a:pt x="115345" y="0"/>
                  </a:moveTo>
                  <a:lnTo>
                    <a:pt x="821815" y="0"/>
                  </a:lnTo>
                  <a:lnTo>
                    <a:pt x="863014" y="121931"/>
                  </a:lnTo>
                  <a:lnTo>
                    <a:pt x="0" y="121931"/>
                  </a:lnTo>
                  <a:lnTo>
                    <a:pt x="115345" y="0"/>
                  </a:lnTo>
                  <a:close/>
                </a:path>
              </a:pathLst>
            </a:custGeom>
            <a:ln w="47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568503" y="4740935"/>
              <a:ext cx="261620" cy="122555"/>
            </a:xfrm>
            <a:custGeom>
              <a:avLst/>
              <a:gdLst/>
              <a:ahLst/>
              <a:cxnLst/>
              <a:rect l="l" t="t" r="r" b="b"/>
              <a:pathLst>
                <a:path w="261619" h="122554">
                  <a:moveTo>
                    <a:pt x="152374" y="0"/>
                  </a:moveTo>
                  <a:lnTo>
                    <a:pt x="0" y="0"/>
                  </a:lnTo>
                  <a:lnTo>
                    <a:pt x="47372" y="121931"/>
                  </a:lnTo>
                  <a:lnTo>
                    <a:pt x="261602" y="121931"/>
                  </a:lnTo>
                  <a:lnTo>
                    <a:pt x="152374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568503" y="4740935"/>
              <a:ext cx="261620" cy="122555"/>
            </a:xfrm>
            <a:custGeom>
              <a:avLst/>
              <a:gdLst/>
              <a:ahLst/>
              <a:cxnLst/>
              <a:rect l="l" t="t" r="r" b="b"/>
              <a:pathLst>
                <a:path w="261619" h="122554">
                  <a:moveTo>
                    <a:pt x="0" y="0"/>
                  </a:moveTo>
                  <a:lnTo>
                    <a:pt x="152374" y="0"/>
                  </a:lnTo>
                  <a:lnTo>
                    <a:pt x="261602" y="121931"/>
                  </a:lnTo>
                  <a:lnTo>
                    <a:pt x="47372" y="121931"/>
                  </a:lnTo>
                  <a:lnTo>
                    <a:pt x="0" y="0"/>
                  </a:lnTo>
                  <a:close/>
                </a:path>
              </a:pathLst>
            </a:custGeom>
            <a:ln w="50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148332" y="4413150"/>
              <a:ext cx="16510" cy="38100"/>
            </a:xfrm>
            <a:custGeom>
              <a:avLst/>
              <a:gdLst/>
              <a:ahLst/>
              <a:cxnLst/>
              <a:rect l="l" t="t" r="r" b="b"/>
              <a:pathLst>
                <a:path w="16510" h="38100">
                  <a:moveTo>
                    <a:pt x="0" y="38003"/>
                  </a:moveTo>
                  <a:lnTo>
                    <a:pt x="16477" y="38003"/>
                  </a:lnTo>
                  <a:lnTo>
                    <a:pt x="16477" y="0"/>
                  </a:lnTo>
                  <a:lnTo>
                    <a:pt x="0" y="0"/>
                  </a:lnTo>
                  <a:lnTo>
                    <a:pt x="0" y="38003"/>
                  </a:lnTo>
                  <a:close/>
                </a:path>
              </a:pathLst>
            </a:custGeom>
            <a:solidFill>
              <a:srgbClr val="FBFB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160690" y="4405231"/>
              <a:ext cx="14604" cy="46355"/>
            </a:xfrm>
            <a:custGeom>
              <a:avLst/>
              <a:gdLst/>
              <a:ahLst/>
              <a:cxnLst/>
              <a:rect l="l" t="t" r="r" b="b"/>
              <a:pathLst>
                <a:path w="14605" h="46354">
                  <a:moveTo>
                    <a:pt x="0" y="45922"/>
                  </a:moveTo>
                  <a:lnTo>
                    <a:pt x="14418" y="45922"/>
                  </a:lnTo>
                  <a:lnTo>
                    <a:pt x="14418" y="0"/>
                  </a:lnTo>
                  <a:lnTo>
                    <a:pt x="0" y="0"/>
                  </a:lnTo>
                  <a:lnTo>
                    <a:pt x="0" y="45922"/>
                  </a:lnTo>
                  <a:close/>
                </a:path>
              </a:pathLst>
            </a:custGeom>
            <a:solidFill>
              <a:srgbClr val="F7F7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173049" y="4405231"/>
              <a:ext cx="16510" cy="46355"/>
            </a:xfrm>
            <a:custGeom>
              <a:avLst/>
              <a:gdLst/>
              <a:ahLst/>
              <a:cxnLst/>
              <a:rect l="l" t="t" r="r" b="b"/>
              <a:pathLst>
                <a:path w="16510" h="46354">
                  <a:moveTo>
                    <a:pt x="0" y="45922"/>
                  </a:moveTo>
                  <a:lnTo>
                    <a:pt x="16477" y="45922"/>
                  </a:lnTo>
                  <a:lnTo>
                    <a:pt x="16477" y="0"/>
                  </a:lnTo>
                  <a:lnTo>
                    <a:pt x="0" y="0"/>
                  </a:lnTo>
                  <a:lnTo>
                    <a:pt x="0" y="45922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185408" y="4405231"/>
              <a:ext cx="14604" cy="46355"/>
            </a:xfrm>
            <a:custGeom>
              <a:avLst/>
              <a:gdLst/>
              <a:ahLst/>
              <a:cxnLst/>
              <a:rect l="l" t="t" r="r" b="b"/>
              <a:pathLst>
                <a:path w="14605" h="46354">
                  <a:moveTo>
                    <a:pt x="0" y="45922"/>
                  </a:moveTo>
                  <a:lnTo>
                    <a:pt x="14418" y="45922"/>
                  </a:lnTo>
                  <a:lnTo>
                    <a:pt x="14418" y="0"/>
                  </a:lnTo>
                  <a:lnTo>
                    <a:pt x="0" y="0"/>
                  </a:lnTo>
                  <a:lnTo>
                    <a:pt x="0" y="45922"/>
                  </a:lnTo>
                  <a:close/>
                </a:path>
              </a:pathLst>
            </a:custGeom>
            <a:solidFill>
              <a:srgbClr val="ECEC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195705" y="4413150"/>
              <a:ext cx="16510" cy="38100"/>
            </a:xfrm>
            <a:custGeom>
              <a:avLst/>
              <a:gdLst/>
              <a:ahLst/>
              <a:cxnLst/>
              <a:rect l="l" t="t" r="r" b="b"/>
              <a:pathLst>
                <a:path w="16510" h="38100">
                  <a:moveTo>
                    <a:pt x="0" y="38003"/>
                  </a:moveTo>
                  <a:lnTo>
                    <a:pt x="16477" y="38003"/>
                  </a:lnTo>
                  <a:lnTo>
                    <a:pt x="16477" y="0"/>
                  </a:lnTo>
                  <a:lnTo>
                    <a:pt x="0" y="0"/>
                  </a:lnTo>
                  <a:lnTo>
                    <a:pt x="0" y="38003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206002" y="4413150"/>
              <a:ext cx="16510" cy="38100"/>
            </a:xfrm>
            <a:custGeom>
              <a:avLst/>
              <a:gdLst/>
              <a:ahLst/>
              <a:cxnLst/>
              <a:rect l="l" t="t" r="r" b="b"/>
              <a:pathLst>
                <a:path w="16510" h="38100">
                  <a:moveTo>
                    <a:pt x="0" y="38003"/>
                  </a:moveTo>
                  <a:lnTo>
                    <a:pt x="16477" y="38003"/>
                  </a:lnTo>
                  <a:lnTo>
                    <a:pt x="16477" y="0"/>
                  </a:lnTo>
                  <a:lnTo>
                    <a:pt x="0" y="0"/>
                  </a:lnTo>
                  <a:lnTo>
                    <a:pt x="0" y="38003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220422" y="4413150"/>
              <a:ext cx="14604" cy="38100"/>
            </a:xfrm>
            <a:custGeom>
              <a:avLst/>
              <a:gdLst/>
              <a:ahLst/>
              <a:cxnLst/>
              <a:rect l="l" t="t" r="r" b="b"/>
              <a:pathLst>
                <a:path w="14605" h="38100">
                  <a:moveTo>
                    <a:pt x="0" y="38003"/>
                  </a:moveTo>
                  <a:lnTo>
                    <a:pt x="14418" y="38003"/>
                  </a:lnTo>
                  <a:lnTo>
                    <a:pt x="14418" y="0"/>
                  </a:lnTo>
                  <a:lnTo>
                    <a:pt x="0" y="0"/>
                  </a:lnTo>
                  <a:lnTo>
                    <a:pt x="0" y="38003"/>
                  </a:lnTo>
                  <a:close/>
                </a:path>
              </a:pathLst>
            </a:custGeom>
            <a:solidFill>
              <a:srgbClr val="DBDB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230719" y="4413150"/>
              <a:ext cx="14604" cy="38100"/>
            </a:xfrm>
            <a:custGeom>
              <a:avLst/>
              <a:gdLst/>
              <a:ahLst/>
              <a:cxnLst/>
              <a:rect l="l" t="t" r="r" b="b"/>
              <a:pathLst>
                <a:path w="14605" h="38100">
                  <a:moveTo>
                    <a:pt x="0" y="38003"/>
                  </a:moveTo>
                  <a:lnTo>
                    <a:pt x="14418" y="38003"/>
                  </a:lnTo>
                  <a:lnTo>
                    <a:pt x="14418" y="0"/>
                  </a:lnTo>
                  <a:lnTo>
                    <a:pt x="0" y="0"/>
                  </a:lnTo>
                  <a:lnTo>
                    <a:pt x="0" y="38003"/>
                  </a:lnTo>
                  <a:close/>
                </a:path>
              </a:pathLst>
            </a:custGeom>
            <a:solidFill>
              <a:srgbClr val="D5D5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243078" y="4413150"/>
              <a:ext cx="16510" cy="38100"/>
            </a:xfrm>
            <a:custGeom>
              <a:avLst/>
              <a:gdLst/>
              <a:ahLst/>
              <a:cxnLst/>
              <a:rect l="l" t="t" r="r" b="b"/>
              <a:pathLst>
                <a:path w="16510" h="38100">
                  <a:moveTo>
                    <a:pt x="0" y="38003"/>
                  </a:moveTo>
                  <a:lnTo>
                    <a:pt x="16477" y="38003"/>
                  </a:lnTo>
                  <a:lnTo>
                    <a:pt x="16477" y="0"/>
                  </a:lnTo>
                  <a:lnTo>
                    <a:pt x="0" y="0"/>
                  </a:lnTo>
                  <a:lnTo>
                    <a:pt x="0" y="38003"/>
                  </a:lnTo>
                  <a:close/>
                </a:path>
              </a:pathLst>
            </a:custGeom>
            <a:solidFill>
              <a:srgbClr val="D1D1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255436" y="4413150"/>
              <a:ext cx="14604" cy="38100"/>
            </a:xfrm>
            <a:custGeom>
              <a:avLst/>
              <a:gdLst/>
              <a:ahLst/>
              <a:cxnLst/>
              <a:rect l="l" t="t" r="r" b="b"/>
              <a:pathLst>
                <a:path w="14605" h="38100">
                  <a:moveTo>
                    <a:pt x="0" y="38003"/>
                  </a:moveTo>
                  <a:lnTo>
                    <a:pt x="14418" y="38003"/>
                  </a:lnTo>
                  <a:lnTo>
                    <a:pt x="14418" y="0"/>
                  </a:lnTo>
                  <a:lnTo>
                    <a:pt x="0" y="0"/>
                  </a:lnTo>
                  <a:lnTo>
                    <a:pt x="0" y="38003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267795" y="4413150"/>
              <a:ext cx="12700" cy="38100"/>
            </a:xfrm>
            <a:custGeom>
              <a:avLst/>
              <a:gdLst/>
              <a:ahLst/>
              <a:cxnLst/>
              <a:rect l="l" t="t" r="r" b="b"/>
              <a:pathLst>
                <a:path w="12700" h="38100">
                  <a:moveTo>
                    <a:pt x="0" y="38003"/>
                  </a:moveTo>
                  <a:lnTo>
                    <a:pt x="12358" y="38003"/>
                  </a:lnTo>
                  <a:lnTo>
                    <a:pt x="12358" y="0"/>
                  </a:lnTo>
                  <a:lnTo>
                    <a:pt x="0" y="0"/>
                  </a:lnTo>
                  <a:lnTo>
                    <a:pt x="0" y="38003"/>
                  </a:lnTo>
                  <a:close/>
                </a:path>
              </a:pathLst>
            </a:custGeom>
            <a:solidFill>
              <a:srgbClr val="C5C5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278092" y="4413150"/>
              <a:ext cx="14604" cy="38100"/>
            </a:xfrm>
            <a:custGeom>
              <a:avLst/>
              <a:gdLst/>
              <a:ahLst/>
              <a:cxnLst/>
              <a:rect l="l" t="t" r="r" b="b"/>
              <a:pathLst>
                <a:path w="14605" h="38100">
                  <a:moveTo>
                    <a:pt x="0" y="38003"/>
                  </a:moveTo>
                  <a:lnTo>
                    <a:pt x="14418" y="38003"/>
                  </a:lnTo>
                  <a:lnTo>
                    <a:pt x="14418" y="0"/>
                  </a:lnTo>
                  <a:lnTo>
                    <a:pt x="0" y="0"/>
                  </a:lnTo>
                  <a:lnTo>
                    <a:pt x="0" y="38003"/>
                  </a:lnTo>
                  <a:close/>
                </a:path>
              </a:pathLst>
            </a:custGeom>
            <a:solidFill>
              <a:srgbClr val="C1C1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290451" y="4413150"/>
              <a:ext cx="14604" cy="38100"/>
            </a:xfrm>
            <a:custGeom>
              <a:avLst/>
              <a:gdLst/>
              <a:ahLst/>
              <a:cxnLst/>
              <a:rect l="l" t="t" r="r" b="b"/>
              <a:pathLst>
                <a:path w="14605" h="38100">
                  <a:moveTo>
                    <a:pt x="0" y="38003"/>
                  </a:moveTo>
                  <a:lnTo>
                    <a:pt x="14418" y="38003"/>
                  </a:lnTo>
                  <a:lnTo>
                    <a:pt x="14418" y="0"/>
                  </a:lnTo>
                  <a:lnTo>
                    <a:pt x="0" y="0"/>
                  </a:lnTo>
                  <a:lnTo>
                    <a:pt x="0" y="38003"/>
                  </a:lnTo>
                  <a:close/>
                </a:path>
              </a:pathLst>
            </a:custGeom>
            <a:solidFill>
              <a:srgbClr val="BBBB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300748" y="4413150"/>
              <a:ext cx="16510" cy="38100"/>
            </a:xfrm>
            <a:custGeom>
              <a:avLst/>
              <a:gdLst/>
              <a:ahLst/>
              <a:cxnLst/>
              <a:rect l="l" t="t" r="r" b="b"/>
              <a:pathLst>
                <a:path w="16510" h="38100">
                  <a:moveTo>
                    <a:pt x="0" y="38003"/>
                  </a:moveTo>
                  <a:lnTo>
                    <a:pt x="16477" y="38003"/>
                  </a:lnTo>
                  <a:lnTo>
                    <a:pt x="16477" y="0"/>
                  </a:lnTo>
                  <a:lnTo>
                    <a:pt x="0" y="0"/>
                  </a:lnTo>
                  <a:lnTo>
                    <a:pt x="0" y="38003"/>
                  </a:lnTo>
                  <a:close/>
                </a:path>
              </a:pathLst>
            </a:custGeom>
            <a:solidFill>
              <a:srgbClr val="B7B7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315168" y="4413150"/>
              <a:ext cx="12700" cy="38100"/>
            </a:xfrm>
            <a:custGeom>
              <a:avLst/>
              <a:gdLst/>
              <a:ahLst/>
              <a:cxnLst/>
              <a:rect l="l" t="t" r="r" b="b"/>
              <a:pathLst>
                <a:path w="12700" h="38100">
                  <a:moveTo>
                    <a:pt x="0" y="38003"/>
                  </a:moveTo>
                  <a:lnTo>
                    <a:pt x="12358" y="38003"/>
                  </a:lnTo>
                  <a:lnTo>
                    <a:pt x="12358" y="0"/>
                  </a:lnTo>
                  <a:lnTo>
                    <a:pt x="0" y="0"/>
                  </a:lnTo>
                  <a:lnTo>
                    <a:pt x="0" y="38003"/>
                  </a:lnTo>
                  <a:close/>
                </a:path>
              </a:pathLst>
            </a:custGeom>
            <a:solidFill>
              <a:srgbClr val="B1B1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325465" y="4413150"/>
              <a:ext cx="14604" cy="38100"/>
            </a:xfrm>
            <a:custGeom>
              <a:avLst/>
              <a:gdLst/>
              <a:ahLst/>
              <a:cxnLst/>
              <a:rect l="l" t="t" r="r" b="b"/>
              <a:pathLst>
                <a:path w="14605" h="38100">
                  <a:moveTo>
                    <a:pt x="0" y="38003"/>
                  </a:moveTo>
                  <a:lnTo>
                    <a:pt x="14418" y="38003"/>
                  </a:lnTo>
                  <a:lnTo>
                    <a:pt x="14418" y="0"/>
                  </a:lnTo>
                  <a:lnTo>
                    <a:pt x="0" y="0"/>
                  </a:lnTo>
                  <a:lnTo>
                    <a:pt x="0" y="38003"/>
                  </a:lnTo>
                  <a:close/>
                </a:path>
              </a:pathLst>
            </a:custGeom>
            <a:solidFill>
              <a:srgbClr val="ACAC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335762" y="4413150"/>
              <a:ext cx="14604" cy="38100"/>
            </a:xfrm>
            <a:custGeom>
              <a:avLst/>
              <a:gdLst/>
              <a:ahLst/>
              <a:cxnLst/>
              <a:rect l="l" t="t" r="r" b="b"/>
              <a:pathLst>
                <a:path w="14605" h="38100">
                  <a:moveTo>
                    <a:pt x="0" y="38003"/>
                  </a:moveTo>
                  <a:lnTo>
                    <a:pt x="14418" y="38003"/>
                  </a:lnTo>
                  <a:lnTo>
                    <a:pt x="14418" y="0"/>
                  </a:lnTo>
                  <a:lnTo>
                    <a:pt x="0" y="0"/>
                  </a:lnTo>
                  <a:lnTo>
                    <a:pt x="0" y="38003"/>
                  </a:lnTo>
                  <a:close/>
                </a:path>
              </a:pathLst>
            </a:custGeom>
            <a:solidFill>
              <a:srgbClr val="A8A8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346059" y="4413150"/>
              <a:ext cx="14604" cy="38100"/>
            </a:xfrm>
            <a:custGeom>
              <a:avLst/>
              <a:gdLst/>
              <a:ahLst/>
              <a:cxnLst/>
              <a:rect l="l" t="t" r="r" b="b"/>
              <a:pathLst>
                <a:path w="14605" h="38100">
                  <a:moveTo>
                    <a:pt x="0" y="38003"/>
                  </a:moveTo>
                  <a:lnTo>
                    <a:pt x="14418" y="38003"/>
                  </a:lnTo>
                  <a:lnTo>
                    <a:pt x="14418" y="0"/>
                  </a:lnTo>
                  <a:lnTo>
                    <a:pt x="0" y="0"/>
                  </a:lnTo>
                  <a:lnTo>
                    <a:pt x="0" y="38003"/>
                  </a:lnTo>
                  <a:close/>
                </a:path>
              </a:pathLst>
            </a:custGeom>
            <a:solidFill>
              <a:srgbClr val="A2A2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356356" y="4413150"/>
              <a:ext cx="14604" cy="38100"/>
            </a:xfrm>
            <a:custGeom>
              <a:avLst/>
              <a:gdLst/>
              <a:ahLst/>
              <a:cxnLst/>
              <a:rect l="l" t="t" r="r" b="b"/>
              <a:pathLst>
                <a:path w="14605" h="38100">
                  <a:moveTo>
                    <a:pt x="0" y="38003"/>
                  </a:moveTo>
                  <a:lnTo>
                    <a:pt x="14418" y="38003"/>
                  </a:lnTo>
                  <a:lnTo>
                    <a:pt x="14418" y="0"/>
                  </a:lnTo>
                  <a:lnTo>
                    <a:pt x="0" y="0"/>
                  </a:lnTo>
                  <a:lnTo>
                    <a:pt x="0" y="38003"/>
                  </a:lnTo>
                  <a:close/>
                </a:path>
              </a:pathLst>
            </a:custGeom>
            <a:solidFill>
              <a:srgbClr val="9B9B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366653" y="4413150"/>
              <a:ext cx="12700" cy="38100"/>
            </a:xfrm>
            <a:custGeom>
              <a:avLst/>
              <a:gdLst/>
              <a:ahLst/>
              <a:cxnLst/>
              <a:rect l="l" t="t" r="r" b="b"/>
              <a:pathLst>
                <a:path w="12700" h="38100">
                  <a:moveTo>
                    <a:pt x="0" y="38003"/>
                  </a:moveTo>
                  <a:lnTo>
                    <a:pt x="12358" y="38003"/>
                  </a:lnTo>
                  <a:lnTo>
                    <a:pt x="12358" y="0"/>
                  </a:lnTo>
                  <a:lnTo>
                    <a:pt x="0" y="0"/>
                  </a:lnTo>
                  <a:lnTo>
                    <a:pt x="0" y="38003"/>
                  </a:lnTo>
                  <a:close/>
                </a:path>
              </a:pathLst>
            </a:custGeom>
            <a:solidFill>
              <a:srgbClr val="9595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376950" y="4413150"/>
              <a:ext cx="12700" cy="38100"/>
            </a:xfrm>
            <a:custGeom>
              <a:avLst/>
              <a:gdLst/>
              <a:ahLst/>
              <a:cxnLst/>
              <a:rect l="l" t="t" r="r" b="b"/>
              <a:pathLst>
                <a:path w="12700" h="38100">
                  <a:moveTo>
                    <a:pt x="0" y="38003"/>
                  </a:moveTo>
                  <a:lnTo>
                    <a:pt x="12357" y="38003"/>
                  </a:lnTo>
                  <a:lnTo>
                    <a:pt x="12357" y="0"/>
                  </a:lnTo>
                  <a:lnTo>
                    <a:pt x="0" y="0"/>
                  </a:lnTo>
                  <a:lnTo>
                    <a:pt x="0" y="38003"/>
                  </a:lnTo>
                  <a:close/>
                </a:path>
              </a:pathLst>
            </a:custGeom>
            <a:solidFill>
              <a:srgbClr val="9191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389309" y="4413150"/>
              <a:ext cx="12700" cy="38100"/>
            </a:xfrm>
            <a:custGeom>
              <a:avLst/>
              <a:gdLst/>
              <a:ahLst/>
              <a:cxnLst/>
              <a:rect l="l" t="t" r="r" b="b"/>
              <a:pathLst>
                <a:path w="12700" h="38100">
                  <a:moveTo>
                    <a:pt x="0" y="38003"/>
                  </a:moveTo>
                  <a:lnTo>
                    <a:pt x="12358" y="38003"/>
                  </a:lnTo>
                  <a:lnTo>
                    <a:pt x="12358" y="0"/>
                  </a:lnTo>
                  <a:lnTo>
                    <a:pt x="0" y="0"/>
                  </a:lnTo>
                  <a:lnTo>
                    <a:pt x="0" y="38003"/>
                  </a:lnTo>
                  <a:close/>
                </a:path>
              </a:pathLst>
            </a:custGeom>
            <a:solidFill>
              <a:srgbClr val="8B8B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397555" y="4413150"/>
              <a:ext cx="12700" cy="38100"/>
            </a:xfrm>
            <a:custGeom>
              <a:avLst/>
              <a:gdLst/>
              <a:ahLst/>
              <a:cxnLst/>
              <a:rect l="l" t="t" r="r" b="b"/>
              <a:pathLst>
                <a:path w="12700" h="38100">
                  <a:moveTo>
                    <a:pt x="0" y="38003"/>
                  </a:moveTo>
                  <a:lnTo>
                    <a:pt x="12358" y="38003"/>
                  </a:lnTo>
                  <a:lnTo>
                    <a:pt x="12358" y="0"/>
                  </a:lnTo>
                  <a:lnTo>
                    <a:pt x="0" y="0"/>
                  </a:lnTo>
                  <a:lnTo>
                    <a:pt x="0" y="38003"/>
                  </a:lnTo>
                  <a:close/>
                </a:path>
              </a:pathLst>
            </a:custGeom>
            <a:solidFill>
              <a:srgbClr val="8686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138035" y="4405228"/>
              <a:ext cx="269875" cy="44450"/>
            </a:xfrm>
            <a:custGeom>
              <a:avLst/>
              <a:gdLst/>
              <a:ahLst/>
              <a:cxnLst/>
              <a:rect l="l" t="t" r="r" b="b"/>
              <a:pathLst>
                <a:path w="269875" h="44450">
                  <a:moveTo>
                    <a:pt x="0" y="0"/>
                  </a:moveTo>
                  <a:lnTo>
                    <a:pt x="0" y="44342"/>
                  </a:lnTo>
                  <a:lnTo>
                    <a:pt x="269817" y="44342"/>
                  </a:lnTo>
                  <a:lnTo>
                    <a:pt x="269817" y="0"/>
                  </a:lnTo>
                  <a:lnTo>
                    <a:pt x="0" y="0"/>
                  </a:lnTo>
                </a:path>
              </a:pathLst>
            </a:custGeom>
            <a:ln w="66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024746" y="4470156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5" h="15875">
                  <a:moveTo>
                    <a:pt x="1441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4418" y="15835"/>
                  </a:lnTo>
                  <a:lnTo>
                    <a:pt x="14418" y="0"/>
                  </a:lnTo>
                  <a:close/>
                </a:path>
              </a:pathLst>
            </a:custGeom>
            <a:solidFill>
              <a:srgbClr val="FBFB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035043" y="4470156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16477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6477" y="15835"/>
                  </a:lnTo>
                  <a:lnTo>
                    <a:pt x="16477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047402" y="4470156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5" h="15875">
                  <a:moveTo>
                    <a:pt x="1441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4418" y="15835"/>
                  </a:lnTo>
                  <a:lnTo>
                    <a:pt x="14418" y="0"/>
                  </a:lnTo>
                  <a:close/>
                </a:path>
              </a:pathLst>
            </a:custGeom>
            <a:solidFill>
              <a:srgbClr val="F7F7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059749" y="4470158"/>
              <a:ext cx="27305" cy="15875"/>
            </a:xfrm>
            <a:custGeom>
              <a:avLst/>
              <a:gdLst/>
              <a:ahLst/>
              <a:cxnLst/>
              <a:rect l="l" t="t" r="r" b="b"/>
              <a:pathLst>
                <a:path w="27305" h="15875">
                  <a:moveTo>
                    <a:pt x="26784" y="0"/>
                  </a:moveTo>
                  <a:lnTo>
                    <a:pt x="14427" y="0"/>
                  </a:lnTo>
                  <a:lnTo>
                    <a:pt x="12369" y="0"/>
                  </a:lnTo>
                  <a:lnTo>
                    <a:pt x="0" y="0"/>
                  </a:lnTo>
                  <a:lnTo>
                    <a:pt x="0" y="15836"/>
                  </a:lnTo>
                  <a:lnTo>
                    <a:pt x="12369" y="15836"/>
                  </a:lnTo>
                  <a:lnTo>
                    <a:pt x="14427" y="15836"/>
                  </a:lnTo>
                  <a:lnTo>
                    <a:pt x="26784" y="15836"/>
                  </a:lnTo>
                  <a:lnTo>
                    <a:pt x="2678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2082416" y="4470156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5" h="15875">
                  <a:moveTo>
                    <a:pt x="1441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4418" y="15835"/>
                  </a:lnTo>
                  <a:lnTo>
                    <a:pt x="14418" y="0"/>
                  </a:lnTo>
                  <a:close/>
                </a:path>
              </a:pathLst>
            </a:custGeom>
            <a:solidFill>
              <a:srgbClr val="ECEC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096836" y="4470156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5" h="15875">
                  <a:moveTo>
                    <a:pt x="1441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4418" y="15835"/>
                  </a:lnTo>
                  <a:lnTo>
                    <a:pt x="14418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105072" y="4470156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16477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6477" y="15835"/>
                  </a:lnTo>
                  <a:lnTo>
                    <a:pt x="16477" y="0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2117430" y="4470156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5" h="15875">
                  <a:moveTo>
                    <a:pt x="1441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4418" y="15835"/>
                  </a:lnTo>
                  <a:lnTo>
                    <a:pt x="14418" y="0"/>
                  </a:lnTo>
                  <a:close/>
                </a:path>
              </a:pathLst>
            </a:custGeom>
            <a:solidFill>
              <a:srgbClr val="E4E4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2131850" y="4470156"/>
              <a:ext cx="12700" cy="15875"/>
            </a:xfrm>
            <a:custGeom>
              <a:avLst/>
              <a:gdLst/>
              <a:ahLst/>
              <a:cxnLst/>
              <a:rect l="l" t="t" r="r" b="b"/>
              <a:pathLst>
                <a:path w="12700" h="15875">
                  <a:moveTo>
                    <a:pt x="1235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2358" y="15835"/>
                  </a:lnTo>
                  <a:lnTo>
                    <a:pt x="12358" y="0"/>
                  </a:lnTo>
                  <a:close/>
                </a:path>
              </a:pathLst>
            </a:custGeom>
            <a:solidFill>
              <a:srgbClr val="E1E1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2142147" y="4470156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5" h="15875">
                  <a:moveTo>
                    <a:pt x="1441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4418" y="15835"/>
                  </a:lnTo>
                  <a:lnTo>
                    <a:pt x="14418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152445" y="4470156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16477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6477" y="15835"/>
                  </a:lnTo>
                  <a:lnTo>
                    <a:pt x="16477" y="0"/>
                  </a:lnTo>
                  <a:close/>
                </a:path>
              </a:pathLst>
            </a:custGeom>
            <a:solidFill>
              <a:srgbClr val="DDD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164803" y="4470156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5" h="15875">
                  <a:moveTo>
                    <a:pt x="1441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4418" y="15835"/>
                  </a:lnTo>
                  <a:lnTo>
                    <a:pt x="14418" y="0"/>
                  </a:lnTo>
                  <a:close/>
                </a:path>
              </a:pathLst>
            </a:custGeom>
            <a:solidFill>
              <a:srgbClr val="DBDB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177162" y="4470156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5" h="15875">
                  <a:moveTo>
                    <a:pt x="1441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4418" y="15835"/>
                  </a:lnTo>
                  <a:lnTo>
                    <a:pt x="14418" y="0"/>
                  </a:lnTo>
                  <a:close/>
                </a:path>
              </a:pathLst>
            </a:custGeom>
            <a:solidFill>
              <a:srgbClr val="D7D7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189520" y="4470156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5" h="15875">
                  <a:moveTo>
                    <a:pt x="1441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4418" y="15835"/>
                  </a:lnTo>
                  <a:lnTo>
                    <a:pt x="14418" y="0"/>
                  </a:lnTo>
                  <a:close/>
                </a:path>
              </a:pathLst>
            </a:custGeom>
            <a:solidFill>
              <a:srgbClr val="D5D5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201879" y="4470156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5" h="15875">
                  <a:moveTo>
                    <a:pt x="1441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4418" y="15835"/>
                  </a:lnTo>
                  <a:lnTo>
                    <a:pt x="14418" y="0"/>
                  </a:lnTo>
                  <a:close/>
                </a:path>
              </a:pathLst>
            </a:custGeom>
            <a:solidFill>
              <a:srgbClr val="D2D2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212176" y="4470156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5" h="15875">
                  <a:moveTo>
                    <a:pt x="1441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4418" y="15835"/>
                  </a:lnTo>
                  <a:lnTo>
                    <a:pt x="14418" y="0"/>
                  </a:lnTo>
                  <a:close/>
                </a:path>
              </a:pathLst>
            </a:custGeom>
            <a:solidFill>
              <a:srgbClr val="D1D1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224535" y="4470156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5" h="15875">
                  <a:moveTo>
                    <a:pt x="1441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4418" y="15835"/>
                  </a:lnTo>
                  <a:lnTo>
                    <a:pt x="14418" y="0"/>
                  </a:lnTo>
                  <a:close/>
                </a:path>
              </a:pathLst>
            </a:custGeom>
            <a:solidFill>
              <a:srgbClr val="CECE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234832" y="4470156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16477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6477" y="15835"/>
                  </a:lnTo>
                  <a:lnTo>
                    <a:pt x="16477" y="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247190" y="4470156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5" h="15875">
                  <a:moveTo>
                    <a:pt x="1441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4418" y="15835"/>
                  </a:lnTo>
                  <a:lnTo>
                    <a:pt x="14418" y="0"/>
                  </a:lnTo>
                  <a:close/>
                </a:path>
              </a:pathLst>
            </a:custGeom>
            <a:solidFill>
              <a:srgbClr val="C8C8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259549" y="4470156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5" h="15875">
                  <a:moveTo>
                    <a:pt x="1441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4418" y="15835"/>
                  </a:lnTo>
                  <a:lnTo>
                    <a:pt x="14418" y="0"/>
                  </a:lnTo>
                  <a:close/>
                </a:path>
              </a:pathLst>
            </a:custGeom>
            <a:solidFill>
              <a:srgbClr val="C5C5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271908" y="4470156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5" h="15875">
                  <a:moveTo>
                    <a:pt x="1441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4418" y="15835"/>
                  </a:lnTo>
                  <a:lnTo>
                    <a:pt x="14418" y="0"/>
                  </a:lnTo>
                  <a:close/>
                </a:path>
              </a:pathLst>
            </a:custGeom>
            <a:solidFill>
              <a:srgbClr val="C4C4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282205" y="4470156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5" h="15875">
                  <a:moveTo>
                    <a:pt x="1441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4418" y="15835"/>
                  </a:lnTo>
                  <a:lnTo>
                    <a:pt x="14418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294563" y="4470156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5" h="15875">
                  <a:moveTo>
                    <a:pt x="1441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4418" y="15835"/>
                  </a:lnTo>
                  <a:lnTo>
                    <a:pt x="14418" y="0"/>
                  </a:lnTo>
                  <a:close/>
                </a:path>
              </a:pathLst>
            </a:custGeom>
            <a:solidFill>
              <a:srgbClr val="BBBB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2304860" y="4470156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16477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6477" y="15835"/>
                  </a:lnTo>
                  <a:lnTo>
                    <a:pt x="16477" y="0"/>
                  </a:lnTo>
                  <a:close/>
                </a:path>
              </a:pathLst>
            </a:custGeom>
            <a:solidFill>
              <a:srgbClr val="B9B9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319280" y="4470156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5" h="15875">
                  <a:moveTo>
                    <a:pt x="1441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4418" y="15835"/>
                  </a:lnTo>
                  <a:lnTo>
                    <a:pt x="14418" y="0"/>
                  </a:lnTo>
                  <a:close/>
                </a:path>
              </a:pathLst>
            </a:custGeom>
            <a:solidFill>
              <a:srgbClr val="B7B7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2329578" y="4470156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16477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6477" y="15835"/>
                  </a:lnTo>
                  <a:lnTo>
                    <a:pt x="16477" y="0"/>
                  </a:lnTo>
                  <a:close/>
                </a:path>
              </a:pathLst>
            </a:custGeom>
            <a:solidFill>
              <a:srgbClr val="B5B5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2341936" y="4470156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5" h="15875">
                  <a:moveTo>
                    <a:pt x="1441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4418" y="15835"/>
                  </a:lnTo>
                  <a:lnTo>
                    <a:pt x="14418" y="0"/>
                  </a:lnTo>
                  <a:close/>
                </a:path>
              </a:pathLst>
            </a:custGeom>
            <a:solidFill>
              <a:srgbClr val="B1B1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2352233" y="4470156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16477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6477" y="15835"/>
                  </a:lnTo>
                  <a:lnTo>
                    <a:pt x="16477" y="0"/>
                  </a:lnTo>
                  <a:close/>
                </a:path>
              </a:pathLst>
            </a:custGeom>
            <a:solidFill>
              <a:srgbClr val="AEAE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2366653" y="4470156"/>
              <a:ext cx="12700" cy="15875"/>
            </a:xfrm>
            <a:custGeom>
              <a:avLst/>
              <a:gdLst/>
              <a:ahLst/>
              <a:cxnLst/>
              <a:rect l="l" t="t" r="r" b="b"/>
              <a:pathLst>
                <a:path w="12700" h="15875">
                  <a:moveTo>
                    <a:pt x="1235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2358" y="15835"/>
                  </a:lnTo>
                  <a:lnTo>
                    <a:pt x="12358" y="0"/>
                  </a:lnTo>
                  <a:close/>
                </a:path>
              </a:pathLst>
            </a:custGeom>
            <a:solidFill>
              <a:srgbClr val="ACAC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2376950" y="4470156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5" h="15875">
                  <a:moveTo>
                    <a:pt x="1441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4418" y="15835"/>
                  </a:lnTo>
                  <a:lnTo>
                    <a:pt x="14418" y="0"/>
                  </a:lnTo>
                  <a:close/>
                </a:path>
              </a:pathLst>
            </a:custGeom>
            <a:solidFill>
              <a:srgbClr val="AAAA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2389309" y="4470156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5" h="15875">
                  <a:moveTo>
                    <a:pt x="1441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4418" y="15835"/>
                  </a:lnTo>
                  <a:lnTo>
                    <a:pt x="14418" y="0"/>
                  </a:lnTo>
                  <a:close/>
                </a:path>
              </a:pathLst>
            </a:custGeom>
            <a:solidFill>
              <a:srgbClr val="A8A8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2401668" y="4470156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5" h="15875">
                  <a:moveTo>
                    <a:pt x="1441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4418" y="15835"/>
                  </a:lnTo>
                  <a:lnTo>
                    <a:pt x="14418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2414026" y="4470156"/>
              <a:ext cx="12700" cy="15875"/>
            </a:xfrm>
            <a:custGeom>
              <a:avLst/>
              <a:gdLst/>
              <a:ahLst/>
              <a:cxnLst/>
              <a:rect l="l" t="t" r="r" b="b"/>
              <a:pathLst>
                <a:path w="12700" h="15875">
                  <a:moveTo>
                    <a:pt x="1235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2358" y="15835"/>
                  </a:lnTo>
                  <a:lnTo>
                    <a:pt x="12358" y="0"/>
                  </a:lnTo>
                  <a:close/>
                </a:path>
              </a:pathLst>
            </a:custGeom>
            <a:solidFill>
              <a:srgbClr val="A2A2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2424323" y="4470156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16477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6477" y="15835"/>
                  </a:lnTo>
                  <a:lnTo>
                    <a:pt x="16477" y="0"/>
                  </a:lnTo>
                  <a:close/>
                </a:path>
              </a:pathLst>
            </a:custGeom>
            <a:solidFill>
              <a:srgbClr val="9F9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2434620" y="4470156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5" h="15875">
                  <a:moveTo>
                    <a:pt x="1441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4418" y="15835"/>
                  </a:lnTo>
                  <a:lnTo>
                    <a:pt x="14418" y="0"/>
                  </a:lnTo>
                  <a:close/>
                </a:path>
              </a:pathLst>
            </a:custGeom>
            <a:solidFill>
              <a:srgbClr val="9E9E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2449029" y="4470158"/>
              <a:ext cx="24765" cy="15875"/>
            </a:xfrm>
            <a:custGeom>
              <a:avLst/>
              <a:gdLst/>
              <a:ahLst/>
              <a:cxnLst/>
              <a:rect l="l" t="t" r="r" b="b"/>
              <a:pathLst>
                <a:path w="24764" h="15875">
                  <a:moveTo>
                    <a:pt x="24714" y="0"/>
                  </a:moveTo>
                  <a:lnTo>
                    <a:pt x="12357" y="0"/>
                  </a:lnTo>
                  <a:lnTo>
                    <a:pt x="10299" y="0"/>
                  </a:lnTo>
                  <a:lnTo>
                    <a:pt x="0" y="0"/>
                  </a:lnTo>
                  <a:lnTo>
                    <a:pt x="0" y="15836"/>
                  </a:lnTo>
                  <a:lnTo>
                    <a:pt x="10299" y="15836"/>
                  </a:lnTo>
                  <a:lnTo>
                    <a:pt x="12357" y="15836"/>
                  </a:lnTo>
                  <a:lnTo>
                    <a:pt x="24714" y="15836"/>
                  </a:lnTo>
                  <a:lnTo>
                    <a:pt x="24714" y="0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2471696" y="4470156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5" h="15875">
                  <a:moveTo>
                    <a:pt x="1441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4418" y="15835"/>
                  </a:lnTo>
                  <a:lnTo>
                    <a:pt x="14418" y="0"/>
                  </a:lnTo>
                  <a:close/>
                </a:path>
              </a:pathLst>
            </a:custGeom>
            <a:solidFill>
              <a:srgbClr val="9595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2481993" y="4470156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5" h="15875">
                  <a:moveTo>
                    <a:pt x="1441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4418" y="15835"/>
                  </a:lnTo>
                  <a:lnTo>
                    <a:pt x="14418" y="0"/>
                  </a:lnTo>
                  <a:close/>
                </a:path>
              </a:pathLst>
            </a:custGeom>
            <a:solidFill>
              <a:srgbClr val="9191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2494352" y="4470156"/>
              <a:ext cx="10795" cy="15875"/>
            </a:xfrm>
            <a:custGeom>
              <a:avLst/>
              <a:gdLst/>
              <a:ahLst/>
              <a:cxnLst/>
              <a:rect l="l" t="t" r="r" b="b"/>
              <a:pathLst>
                <a:path w="10794" h="15875">
                  <a:moveTo>
                    <a:pt x="1029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0298" y="15835"/>
                  </a:lnTo>
                  <a:lnTo>
                    <a:pt x="10298" y="0"/>
                  </a:lnTo>
                  <a:close/>
                </a:path>
              </a:pathLst>
            </a:custGeom>
            <a:solidFill>
              <a:srgbClr val="8E8E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2504659" y="4470156"/>
              <a:ext cx="12700" cy="15875"/>
            </a:xfrm>
            <a:custGeom>
              <a:avLst/>
              <a:gdLst/>
              <a:ahLst/>
              <a:cxnLst/>
              <a:rect l="l" t="t" r="r" b="b"/>
              <a:pathLst>
                <a:path w="12700" h="15875">
                  <a:moveTo>
                    <a:pt x="1235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2358" y="15835"/>
                  </a:lnTo>
                  <a:lnTo>
                    <a:pt x="12358" y="0"/>
                  </a:lnTo>
                  <a:close/>
                </a:path>
              </a:pathLst>
            </a:custGeom>
            <a:solidFill>
              <a:srgbClr val="8B8B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2514956" y="4470156"/>
              <a:ext cx="12700" cy="15875"/>
            </a:xfrm>
            <a:custGeom>
              <a:avLst/>
              <a:gdLst/>
              <a:ahLst/>
              <a:cxnLst/>
              <a:rect l="l" t="t" r="r" b="b"/>
              <a:pathLst>
                <a:path w="12700" h="15875">
                  <a:moveTo>
                    <a:pt x="1235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2358" y="15835"/>
                  </a:lnTo>
                  <a:lnTo>
                    <a:pt x="12358" y="0"/>
                  </a:lnTo>
                  <a:close/>
                </a:path>
              </a:pathLst>
            </a:custGeom>
            <a:solidFill>
              <a:srgbClr val="8888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2523192" y="4470156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5" h="15875">
                  <a:moveTo>
                    <a:pt x="1441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4418" y="15835"/>
                  </a:lnTo>
                  <a:lnTo>
                    <a:pt x="14418" y="0"/>
                  </a:lnTo>
                  <a:close/>
                </a:path>
              </a:pathLst>
            </a:custGeom>
            <a:solidFill>
              <a:srgbClr val="8686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2533489" y="4470156"/>
              <a:ext cx="12700" cy="15875"/>
            </a:xfrm>
            <a:custGeom>
              <a:avLst/>
              <a:gdLst/>
              <a:ahLst/>
              <a:cxnLst/>
              <a:rect l="l" t="t" r="r" b="b"/>
              <a:pathLst>
                <a:path w="12700" h="15875">
                  <a:moveTo>
                    <a:pt x="1235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2358" y="15835"/>
                  </a:lnTo>
                  <a:lnTo>
                    <a:pt x="12358" y="0"/>
                  </a:lnTo>
                  <a:close/>
                </a:path>
              </a:pathLst>
            </a:custGeom>
            <a:solidFill>
              <a:srgbClr val="8484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2000029" y="4470155"/>
              <a:ext cx="546100" cy="14604"/>
            </a:xfrm>
            <a:custGeom>
              <a:avLst/>
              <a:gdLst/>
              <a:ahLst/>
              <a:cxnLst/>
              <a:rect l="l" t="t" r="r" b="b"/>
              <a:pathLst>
                <a:path w="546100" h="14604">
                  <a:moveTo>
                    <a:pt x="0" y="0"/>
                  </a:moveTo>
                  <a:lnTo>
                    <a:pt x="0" y="14253"/>
                  </a:lnTo>
                  <a:lnTo>
                    <a:pt x="545818" y="14253"/>
                  </a:lnTo>
                  <a:lnTo>
                    <a:pt x="545818" y="0"/>
                  </a:lnTo>
                  <a:lnTo>
                    <a:pt x="0" y="0"/>
                  </a:lnTo>
                </a:path>
              </a:pathLst>
            </a:custGeom>
            <a:ln w="65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2000029" y="4438483"/>
              <a:ext cx="546100" cy="31750"/>
            </a:xfrm>
            <a:custGeom>
              <a:avLst/>
              <a:gdLst/>
              <a:ahLst/>
              <a:cxnLst/>
              <a:rect l="l" t="t" r="r" b="b"/>
              <a:pathLst>
                <a:path w="546100" h="31750">
                  <a:moveTo>
                    <a:pt x="409884" y="0"/>
                  </a:moveTo>
                  <a:lnTo>
                    <a:pt x="135944" y="0"/>
                  </a:lnTo>
                  <a:lnTo>
                    <a:pt x="0" y="31672"/>
                  </a:lnTo>
                  <a:lnTo>
                    <a:pt x="545818" y="31672"/>
                  </a:lnTo>
                  <a:lnTo>
                    <a:pt x="409884" y="0"/>
                  </a:lnTo>
                  <a:close/>
                </a:path>
              </a:pathLst>
            </a:custGeom>
            <a:solidFill>
              <a:srgbClr val="C1C1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1853797" y="3895364"/>
              <a:ext cx="834390" cy="575310"/>
            </a:xfrm>
            <a:custGeom>
              <a:avLst/>
              <a:gdLst/>
              <a:ahLst/>
              <a:cxnLst/>
              <a:rect l="l" t="t" r="r" b="b"/>
              <a:pathLst>
                <a:path w="834389" h="575310">
                  <a:moveTo>
                    <a:pt x="146231" y="574790"/>
                  </a:moveTo>
                  <a:lnTo>
                    <a:pt x="282175" y="543118"/>
                  </a:lnTo>
                  <a:lnTo>
                    <a:pt x="556116" y="543118"/>
                  </a:lnTo>
                  <a:lnTo>
                    <a:pt x="692050" y="574790"/>
                  </a:lnTo>
                  <a:lnTo>
                    <a:pt x="146231" y="574790"/>
                  </a:lnTo>
                </a:path>
                <a:path w="834389" h="575310">
                  <a:moveTo>
                    <a:pt x="0" y="0"/>
                  </a:moveTo>
                  <a:lnTo>
                    <a:pt x="0" y="517785"/>
                  </a:lnTo>
                  <a:lnTo>
                    <a:pt x="834158" y="517785"/>
                  </a:lnTo>
                  <a:lnTo>
                    <a:pt x="834158" y="0"/>
                  </a:lnTo>
                  <a:lnTo>
                    <a:pt x="0" y="0"/>
                  </a:lnTo>
                </a:path>
                <a:path w="834389" h="575310">
                  <a:moveTo>
                    <a:pt x="88561" y="55437"/>
                  </a:moveTo>
                  <a:lnTo>
                    <a:pt x="88561" y="405358"/>
                  </a:lnTo>
                  <a:lnTo>
                    <a:pt x="749720" y="405358"/>
                  </a:lnTo>
                  <a:lnTo>
                    <a:pt x="749720" y="55437"/>
                  </a:lnTo>
                  <a:lnTo>
                    <a:pt x="88561" y="55437"/>
                  </a:lnTo>
                </a:path>
                <a:path w="834389" h="575310">
                  <a:moveTo>
                    <a:pt x="105042" y="60162"/>
                  </a:moveTo>
                  <a:lnTo>
                    <a:pt x="105042" y="397436"/>
                  </a:lnTo>
                  <a:lnTo>
                    <a:pt x="735300" y="397436"/>
                  </a:lnTo>
                  <a:lnTo>
                    <a:pt x="735300" y="60162"/>
                  </a:lnTo>
                  <a:lnTo>
                    <a:pt x="105042" y="60162"/>
                  </a:lnTo>
                </a:path>
                <a:path w="834389" h="575310">
                  <a:moveTo>
                    <a:pt x="706470" y="481365"/>
                  </a:moveTo>
                  <a:lnTo>
                    <a:pt x="706470" y="506698"/>
                  </a:lnTo>
                  <a:lnTo>
                    <a:pt x="739423" y="506698"/>
                  </a:lnTo>
                  <a:lnTo>
                    <a:pt x="739423" y="481365"/>
                  </a:lnTo>
                  <a:lnTo>
                    <a:pt x="706470" y="481365"/>
                  </a:lnTo>
                </a:path>
              </a:pathLst>
            </a:custGeom>
            <a:ln w="75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1664302" y="4490740"/>
              <a:ext cx="1193165" cy="248920"/>
            </a:xfrm>
            <a:custGeom>
              <a:avLst/>
              <a:gdLst/>
              <a:ahLst/>
              <a:cxnLst/>
              <a:rect l="l" t="t" r="r" b="b"/>
              <a:pathLst>
                <a:path w="1193164" h="248920">
                  <a:moveTo>
                    <a:pt x="1192578" y="0"/>
                  </a:moveTo>
                  <a:lnTo>
                    <a:pt x="0" y="0"/>
                  </a:lnTo>
                  <a:lnTo>
                    <a:pt x="0" y="248612"/>
                  </a:lnTo>
                  <a:lnTo>
                    <a:pt x="1192578" y="248612"/>
                  </a:lnTo>
                  <a:lnTo>
                    <a:pt x="1192578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1664302" y="4490740"/>
              <a:ext cx="1193165" cy="248920"/>
            </a:xfrm>
            <a:custGeom>
              <a:avLst/>
              <a:gdLst/>
              <a:ahLst/>
              <a:cxnLst/>
              <a:rect l="l" t="t" r="r" b="b"/>
              <a:pathLst>
                <a:path w="1193164" h="248920">
                  <a:moveTo>
                    <a:pt x="0" y="248612"/>
                  </a:moveTo>
                  <a:lnTo>
                    <a:pt x="1192578" y="248612"/>
                  </a:lnTo>
                  <a:lnTo>
                    <a:pt x="1192578" y="0"/>
                  </a:lnTo>
                  <a:lnTo>
                    <a:pt x="0" y="0"/>
                  </a:lnTo>
                  <a:lnTo>
                    <a:pt x="0" y="248612"/>
                  </a:lnTo>
                  <a:close/>
                </a:path>
              </a:pathLst>
            </a:custGeom>
            <a:ln w="4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2323403" y="4541413"/>
              <a:ext cx="418465" cy="140970"/>
            </a:xfrm>
            <a:custGeom>
              <a:avLst/>
              <a:gdLst/>
              <a:ahLst/>
              <a:cxnLst/>
              <a:rect l="l" t="t" r="r" b="b"/>
              <a:pathLst>
                <a:path w="418464" h="140970">
                  <a:moveTo>
                    <a:pt x="418120" y="0"/>
                  </a:moveTo>
                  <a:lnTo>
                    <a:pt x="0" y="0"/>
                  </a:lnTo>
                  <a:lnTo>
                    <a:pt x="0" y="140933"/>
                  </a:lnTo>
                  <a:lnTo>
                    <a:pt x="418120" y="140933"/>
                  </a:lnTo>
                  <a:lnTo>
                    <a:pt x="418120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2323403" y="4541413"/>
              <a:ext cx="418465" cy="140970"/>
            </a:xfrm>
            <a:custGeom>
              <a:avLst/>
              <a:gdLst/>
              <a:ahLst/>
              <a:cxnLst/>
              <a:rect l="l" t="t" r="r" b="b"/>
              <a:pathLst>
                <a:path w="418464" h="140970">
                  <a:moveTo>
                    <a:pt x="0" y="140933"/>
                  </a:moveTo>
                  <a:lnTo>
                    <a:pt x="418120" y="140933"/>
                  </a:lnTo>
                  <a:lnTo>
                    <a:pt x="418120" y="0"/>
                  </a:lnTo>
                  <a:lnTo>
                    <a:pt x="0" y="0"/>
                  </a:lnTo>
                  <a:lnTo>
                    <a:pt x="0" y="140933"/>
                  </a:lnTo>
                  <a:close/>
                </a:path>
              </a:pathLst>
            </a:custGeom>
            <a:ln w="48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1677682" y="4556455"/>
              <a:ext cx="1075690" cy="85725"/>
            </a:xfrm>
            <a:custGeom>
              <a:avLst/>
              <a:gdLst/>
              <a:ahLst/>
              <a:cxnLst/>
              <a:rect l="l" t="t" r="r" b="b"/>
              <a:pathLst>
                <a:path w="1075689" h="85725">
                  <a:moveTo>
                    <a:pt x="508749" y="79375"/>
                  </a:moveTo>
                  <a:lnTo>
                    <a:pt x="506437" y="77597"/>
                  </a:lnTo>
                  <a:lnTo>
                    <a:pt x="2311" y="77597"/>
                  </a:lnTo>
                  <a:lnTo>
                    <a:pt x="0" y="79375"/>
                  </a:lnTo>
                  <a:lnTo>
                    <a:pt x="0" y="83743"/>
                  </a:lnTo>
                  <a:lnTo>
                    <a:pt x="2311" y="85521"/>
                  </a:lnTo>
                  <a:lnTo>
                    <a:pt x="506437" y="85521"/>
                  </a:lnTo>
                  <a:lnTo>
                    <a:pt x="508749" y="83743"/>
                  </a:lnTo>
                  <a:lnTo>
                    <a:pt x="508749" y="79375"/>
                  </a:lnTo>
                  <a:close/>
                </a:path>
                <a:path w="1075689" h="85725">
                  <a:moveTo>
                    <a:pt x="508749" y="39789"/>
                  </a:moveTo>
                  <a:lnTo>
                    <a:pt x="506437" y="38011"/>
                  </a:lnTo>
                  <a:lnTo>
                    <a:pt x="2311" y="38011"/>
                  </a:lnTo>
                  <a:lnTo>
                    <a:pt x="0" y="39789"/>
                  </a:lnTo>
                  <a:lnTo>
                    <a:pt x="0" y="44157"/>
                  </a:lnTo>
                  <a:lnTo>
                    <a:pt x="2311" y="45935"/>
                  </a:lnTo>
                  <a:lnTo>
                    <a:pt x="506437" y="45935"/>
                  </a:lnTo>
                  <a:lnTo>
                    <a:pt x="508749" y="44157"/>
                  </a:lnTo>
                  <a:lnTo>
                    <a:pt x="508749" y="39789"/>
                  </a:lnTo>
                  <a:close/>
                </a:path>
                <a:path w="1075689" h="85725">
                  <a:moveTo>
                    <a:pt x="508749" y="1778"/>
                  </a:moveTo>
                  <a:lnTo>
                    <a:pt x="506437" y="0"/>
                  </a:lnTo>
                  <a:lnTo>
                    <a:pt x="2311" y="0"/>
                  </a:lnTo>
                  <a:lnTo>
                    <a:pt x="0" y="1778"/>
                  </a:lnTo>
                  <a:lnTo>
                    <a:pt x="0" y="6159"/>
                  </a:lnTo>
                  <a:lnTo>
                    <a:pt x="2311" y="7924"/>
                  </a:lnTo>
                  <a:lnTo>
                    <a:pt x="506437" y="7924"/>
                  </a:lnTo>
                  <a:lnTo>
                    <a:pt x="508749" y="6159"/>
                  </a:lnTo>
                  <a:lnTo>
                    <a:pt x="508749" y="1778"/>
                  </a:lnTo>
                  <a:close/>
                </a:path>
                <a:path w="1075689" h="85725">
                  <a:moveTo>
                    <a:pt x="1075194" y="50863"/>
                  </a:moveTo>
                  <a:lnTo>
                    <a:pt x="1072832" y="49098"/>
                  </a:lnTo>
                  <a:lnTo>
                    <a:pt x="638746" y="49098"/>
                  </a:lnTo>
                  <a:lnTo>
                    <a:pt x="636447" y="50863"/>
                  </a:lnTo>
                  <a:lnTo>
                    <a:pt x="636447" y="55245"/>
                  </a:lnTo>
                  <a:lnTo>
                    <a:pt x="638746" y="57010"/>
                  </a:lnTo>
                  <a:lnTo>
                    <a:pt x="1072832" y="57010"/>
                  </a:lnTo>
                  <a:lnTo>
                    <a:pt x="1075194" y="55245"/>
                  </a:lnTo>
                  <a:lnTo>
                    <a:pt x="1075194" y="508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2768261" y="4511324"/>
              <a:ext cx="57785" cy="40005"/>
            </a:xfrm>
            <a:custGeom>
              <a:avLst/>
              <a:gdLst/>
              <a:ahLst/>
              <a:cxnLst/>
              <a:rect l="l" t="t" r="r" b="b"/>
              <a:pathLst>
                <a:path w="57785" h="40004">
                  <a:moveTo>
                    <a:pt x="28819" y="0"/>
                  </a:moveTo>
                  <a:lnTo>
                    <a:pt x="22665" y="1582"/>
                  </a:lnTo>
                  <a:lnTo>
                    <a:pt x="16512" y="1582"/>
                  </a:lnTo>
                  <a:lnTo>
                    <a:pt x="12409" y="3173"/>
                  </a:lnTo>
                  <a:lnTo>
                    <a:pt x="4102" y="9504"/>
                  </a:lnTo>
                  <a:lnTo>
                    <a:pt x="0" y="15836"/>
                  </a:lnTo>
                  <a:lnTo>
                    <a:pt x="0" y="23758"/>
                  </a:lnTo>
                  <a:lnTo>
                    <a:pt x="4102" y="30089"/>
                  </a:lnTo>
                  <a:lnTo>
                    <a:pt x="12409" y="36420"/>
                  </a:lnTo>
                  <a:lnTo>
                    <a:pt x="16512" y="38003"/>
                  </a:lnTo>
                  <a:lnTo>
                    <a:pt x="22665" y="39594"/>
                  </a:lnTo>
                  <a:lnTo>
                    <a:pt x="33024" y="39594"/>
                  </a:lnTo>
                  <a:lnTo>
                    <a:pt x="39178" y="38003"/>
                  </a:lnTo>
                  <a:lnTo>
                    <a:pt x="43280" y="36420"/>
                  </a:lnTo>
                  <a:lnTo>
                    <a:pt x="49434" y="33254"/>
                  </a:lnTo>
                  <a:lnTo>
                    <a:pt x="51485" y="30089"/>
                  </a:lnTo>
                  <a:lnTo>
                    <a:pt x="55690" y="26923"/>
                  </a:lnTo>
                  <a:lnTo>
                    <a:pt x="55690" y="23758"/>
                  </a:lnTo>
                  <a:lnTo>
                    <a:pt x="57741" y="20584"/>
                  </a:lnTo>
                  <a:lnTo>
                    <a:pt x="55690" y="15836"/>
                  </a:lnTo>
                  <a:lnTo>
                    <a:pt x="55690" y="12670"/>
                  </a:lnTo>
                  <a:lnTo>
                    <a:pt x="51485" y="9504"/>
                  </a:lnTo>
                  <a:lnTo>
                    <a:pt x="49434" y="6339"/>
                  </a:lnTo>
                  <a:lnTo>
                    <a:pt x="43280" y="3173"/>
                  </a:lnTo>
                  <a:lnTo>
                    <a:pt x="39178" y="1582"/>
                  </a:lnTo>
                  <a:lnTo>
                    <a:pt x="33024" y="1582"/>
                  </a:lnTo>
                  <a:lnTo>
                    <a:pt x="28819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2763133" y="4506804"/>
              <a:ext cx="68580" cy="48260"/>
            </a:xfrm>
            <a:custGeom>
              <a:avLst/>
              <a:gdLst/>
              <a:ahLst/>
              <a:cxnLst/>
              <a:rect l="l" t="t" r="r" b="b"/>
              <a:pathLst>
                <a:path w="68580" h="48260">
                  <a:moveTo>
                    <a:pt x="26927" y="2149"/>
                  </a:moveTo>
                  <a:lnTo>
                    <a:pt x="20409" y="2149"/>
                  </a:lnTo>
                  <a:lnTo>
                    <a:pt x="14461" y="4433"/>
                  </a:lnTo>
                  <a:lnTo>
                    <a:pt x="5025" y="11678"/>
                  </a:lnTo>
                  <a:lnTo>
                    <a:pt x="1923" y="16419"/>
                  </a:lnTo>
                  <a:lnTo>
                    <a:pt x="0" y="19426"/>
                  </a:lnTo>
                  <a:lnTo>
                    <a:pt x="0" y="29207"/>
                  </a:lnTo>
                  <a:lnTo>
                    <a:pt x="26973" y="48067"/>
                  </a:lnTo>
                  <a:lnTo>
                    <a:pt x="38973" y="48067"/>
                  </a:lnTo>
                  <a:lnTo>
                    <a:pt x="46254" y="46193"/>
                  </a:lnTo>
                  <a:lnTo>
                    <a:pt x="50972" y="44373"/>
                  </a:lnTo>
                  <a:lnTo>
                    <a:pt x="58562" y="40483"/>
                  </a:lnTo>
                  <a:lnTo>
                    <a:pt x="29434" y="40357"/>
                  </a:lnTo>
                  <a:lnTo>
                    <a:pt x="27794" y="40153"/>
                  </a:lnTo>
                  <a:lnTo>
                    <a:pt x="28642" y="40153"/>
                  </a:lnTo>
                  <a:lnTo>
                    <a:pt x="24134" y="38987"/>
                  </a:lnTo>
                  <a:lnTo>
                    <a:pt x="23896" y="38987"/>
                  </a:lnTo>
                  <a:lnTo>
                    <a:pt x="23377" y="38801"/>
                  </a:lnTo>
                  <a:lnTo>
                    <a:pt x="21712" y="38145"/>
                  </a:lnTo>
                  <a:lnTo>
                    <a:pt x="21127" y="38145"/>
                  </a:lnTo>
                  <a:lnTo>
                    <a:pt x="19794" y="37404"/>
                  </a:lnTo>
                  <a:lnTo>
                    <a:pt x="20169" y="37404"/>
                  </a:lnTo>
                  <a:lnTo>
                    <a:pt x="14257" y="32837"/>
                  </a:lnTo>
                  <a:lnTo>
                    <a:pt x="13845" y="32837"/>
                  </a:lnTo>
                  <a:lnTo>
                    <a:pt x="12922" y="31805"/>
                  </a:lnTo>
                  <a:lnTo>
                    <a:pt x="13177" y="31805"/>
                  </a:lnTo>
                  <a:lnTo>
                    <a:pt x="10891" y="28278"/>
                  </a:lnTo>
                  <a:lnTo>
                    <a:pt x="10358" y="28278"/>
                  </a:lnTo>
                  <a:lnTo>
                    <a:pt x="9743" y="26506"/>
                  </a:lnTo>
                  <a:lnTo>
                    <a:pt x="10358" y="26506"/>
                  </a:lnTo>
                  <a:lnTo>
                    <a:pt x="10358" y="22127"/>
                  </a:lnTo>
                  <a:lnTo>
                    <a:pt x="9743" y="22127"/>
                  </a:lnTo>
                  <a:lnTo>
                    <a:pt x="10358" y="20356"/>
                  </a:lnTo>
                  <a:lnTo>
                    <a:pt x="10891" y="20356"/>
                  </a:lnTo>
                  <a:lnTo>
                    <a:pt x="13182" y="16820"/>
                  </a:lnTo>
                  <a:lnTo>
                    <a:pt x="12922" y="16820"/>
                  </a:lnTo>
                  <a:lnTo>
                    <a:pt x="13845" y="15796"/>
                  </a:lnTo>
                  <a:lnTo>
                    <a:pt x="14249" y="15796"/>
                  </a:lnTo>
                  <a:lnTo>
                    <a:pt x="20168" y="11229"/>
                  </a:lnTo>
                  <a:lnTo>
                    <a:pt x="19794" y="11229"/>
                  </a:lnTo>
                  <a:lnTo>
                    <a:pt x="21127" y="10489"/>
                  </a:lnTo>
                  <a:lnTo>
                    <a:pt x="21712" y="10489"/>
                  </a:lnTo>
                  <a:lnTo>
                    <a:pt x="22814" y="10063"/>
                  </a:lnTo>
                  <a:lnTo>
                    <a:pt x="21640" y="10063"/>
                  </a:lnTo>
                  <a:lnTo>
                    <a:pt x="23896" y="9646"/>
                  </a:lnTo>
                  <a:lnTo>
                    <a:pt x="30242" y="9646"/>
                  </a:lnTo>
                  <a:lnTo>
                    <a:pt x="33585" y="8789"/>
                  </a:lnTo>
                  <a:lnTo>
                    <a:pt x="29127" y="7087"/>
                  </a:lnTo>
                  <a:lnTo>
                    <a:pt x="28101" y="4709"/>
                  </a:lnTo>
                  <a:lnTo>
                    <a:pt x="29688" y="2346"/>
                  </a:lnTo>
                  <a:lnTo>
                    <a:pt x="26153" y="2346"/>
                  </a:lnTo>
                  <a:lnTo>
                    <a:pt x="26927" y="2149"/>
                  </a:lnTo>
                  <a:close/>
                </a:path>
                <a:path w="68580" h="48260">
                  <a:moveTo>
                    <a:pt x="28642" y="40153"/>
                  </a:moveTo>
                  <a:lnTo>
                    <a:pt x="27794" y="40153"/>
                  </a:lnTo>
                  <a:lnTo>
                    <a:pt x="29434" y="40357"/>
                  </a:lnTo>
                  <a:lnTo>
                    <a:pt x="28642" y="40153"/>
                  </a:lnTo>
                  <a:close/>
                </a:path>
                <a:path w="68580" h="48260">
                  <a:moveTo>
                    <a:pt x="37303" y="40153"/>
                  </a:moveTo>
                  <a:lnTo>
                    <a:pt x="28642" y="40153"/>
                  </a:lnTo>
                  <a:lnTo>
                    <a:pt x="29434" y="40357"/>
                  </a:lnTo>
                  <a:lnTo>
                    <a:pt x="36511" y="40357"/>
                  </a:lnTo>
                  <a:lnTo>
                    <a:pt x="37303" y="40153"/>
                  </a:lnTo>
                  <a:close/>
                </a:path>
                <a:path w="68580" h="48260">
                  <a:moveTo>
                    <a:pt x="42243" y="38876"/>
                  </a:moveTo>
                  <a:lnTo>
                    <a:pt x="36511" y="40357"/>
                  </a:lnTo>
                  <a:lnTo>
                    <a:pt x="38152" y="40153"/>
                  </a:lnTo>
                  <a:lnTo>
                    <a:pt x="58777" y="40153"/>
                  </a:lnTo>
                  <a:lnTo>
                    <a:pt x="59534" y="38987"/>
                  </a:lnTo>
                  <a:lnTo>
                    <a:pt x="41947" y="38987"/>
                  </a:lnTo>
                  <a:lnTo>
                    <a:pt x="42243" y="38876"/>
                  </a:lnTo>
                  <a:close/>
                </a:path>
                <a:path w="68580" h="48260">
                  <a:moveTo>
                    <a:pt x="58777" y="40153"/>
                  </a:moveTo>
                  <a:lnTo>
                    <a:pt x="38152" y="40153"/>
                  </a:lnTo>
                  <a:lnTo>
                    <a:pt x="36511" y="40357"/>
                  </a:lnTo>
                  <a:lnTo>
                    <a:pt x="58644" y="40357"/>
                  </a:lnTo>
                  <a:lnTo>
                    <a:pt x="58777" y="40153"/>
                  </a:lnTo>
                  <a:close/>
                </a:path>
                <a:path w="68580" h="48260">
                  <a:moveTo>
                    <a:pt x="23414" y="38801"/>
                  </a:moveTo>
                  <a:lnTo>
                    <a:pt x="23896" y="38987"/>
                  </a:lnTo>
                  <a:lnTo>
                    <a:pt x="24134" y="38987"/>
                  </a:lnTo>
                  <a:lnTo>
                    <a:pt x="23414" y="38801"/>
                  </a:lnTo>
                  <a:close/>
                </a:path>
                <a:path w="68580" h="48260">
                  <a:moveTo>
                    <a:pt x="42665" y="38767"/>
                  </a:moveTo>
                  <a:lnTo>
                    <a:pt x="42243" y="38876"/>
                  </a:lnTo>
                  <a:lnTo>
                    <a:pt x="41947" y="38987"/>
                  </a:lnTo>
                  <a:lnTo>
                    <a:pt x="42665" y="38767"/>
                  </a:lnTo>
                  <a:close/>
                </a:path>
                <a:path w="68580" h="48260">
                  <a:moveTo>
                    <a:pt x="59678" y="38767"/>
                  </a:moveTo>
                  <a:lnTo>
                    <a:pt x="42665" y="38767"/>
                  </a:lnTo>
                  <a:lnTo>
                    <a:pt x="41947" y="38987"/>
                  </a:lnTo>
                  <a:lnTo>
                    <a:pt x="59534" y="38987"/>
                  </a:lnTo>
                  <a:lnTo>
                    <a:pt x="59678" y="38767"/>
                  </a:lnTo>
                  <a:close/>
                </a:path>
                <a:path w="68580" h="48260">
                  <a:moveTo>
                    <a:pt x="60819" y="37011"/>
                  </a:moveTo>
                  <a:lnTo>
                    <a:pt x="60305" y="37404"/>
                  </a:lnTo>
                  <a:lnTo>
                    <a:pt x="46152" y="37404"/>
                  </a:lnTo>
                  <a:lnTo>
                    <a:pt x="42243" y="38876"/>
                  </a:lnTo>
                  <a:lnTo>
                    <a:pt x="42665" y="38767"/>
                  </a:lnTo>
                  <a:lnTo>
                    <a:pt x="59678" y="38767"/>
                  </a:lnTo>
                  <a:lnTo>
                    <a:pt x="60819" y="37011"/>
                  </a:lnTo>
                  <a:close/>
                </a:path>
                <a:path w="68580" h="48260">
                  <a:moveTo>
                    <a:pt x="23325" y="38767"/>
                  </a:moveTo>
                  <a:close/>
                </a:path>
                <a:path w="68580" h="48260">
                  <a:moveTo>
                    <a:pt x="19794" y="37404"/>
                  </a:moveTo>
                  <a:lnTo>
                    <a:pt x="21127" y="38145"/>
                  </a:lnTo>
                  <a:lnTo>
                    <a:pt x="20543" y="37694"/>
                  </a:lnTo>
                  <a:lnTo>
                    <a:pt x="19794" y="37404"/>
                  </a:lnTo>
                  <a:close/>
                </a:path>
                <a:path w="68580" h="48260">
                  <a:moveTo>
                    <a:pt x="20543" y="37694"/>
                  </a:moveTo>
                  <a:lnTo>
                    <a:pt x="21127" y="38145"/>
                  </a:lnTo>
                  <a:lnTo>
                    <a:pt x="21712" y="38145"/>
                  </a:lnTo>
                  <a:lnTo>
                    <a:pt x="20543" y="37694"/>
                  </a:lnTo>
                  <a:close/>
                </a:path>
                <a:path w="68580" h="48260">
                  <a:moveTo>
                    <a:pt x="20169" y="37404"/>
                  </a:moveTo>
                  <a:lnTo>
                    <a:pt x="19794" y="37404"/>
                  </a:lnTo>
                  <a:lnTo>
                    <a:pt x="20543" y="37694"/>
                  </a:lnTo>
                  <a:lnTo>
                    <a:pt x="20169" y="37404"/>
                  </a:lnTo>
                  <a:close/>
                </a:path>
                <a:path w="68580" h="48260">
                  <a:moveTo>
                    <a:pt x="50566" y="35061"/>
                  </a:moveTo>
                  <a:lnTo>
                    <a:pt x="45627" y="37602"/>
                  </a:lnTo>
                  <a:lnTo>
                    <a:pt x="46152" y="37404"/>
                  </a:lnTo>
                  <a:lnTo>
                    <a:pt x="60305" y="37404"/>
                  </a:lnTo>
                  <a:lnTo>
                    <a:pt x="61228" y="36381"/>
                  </a:lnTo>
                  <a:lnTo>
                    <a:pt x="61641" y="36381"/>
                  </a:lnTo>
                  <a:lnTo>
                    <a:pt x="62134" y="36003"/>
                  </a:lnTo>
                  <a:lnTo>
                    <a:pt x="49947" y="36003"/>
                  </a:lnTo>
                  <a:lnTo>
                    <a:pt x="50566" y="35061"/>
                  </a:lnTo>
                  <a:close/>
                </a:path>
                <a:path w="68580" h="48260">
                  <a:moveTo>
                    <a:pt x="61228" y="36381"/>
                  </a:moveTo>
                  <a:lnTo>
                    <a:pt x="60305" y="37404"/>
                  </a:lnTo>
                  <a:lnTo>
                    <a:pt x="60819" y="37011"/>
                  </a:lnTo>
                  <a:lnTo>
                    <a:pt x="61228" y="36381"/>
                  </a:lnTo>
                  <a:close/>
                </a:path>
                <a:path w="68580" h="48260">
                  <a:moveTo>
                    <a:pt x="61641" y="36381"/>
                  </a:moveTo>
                  <a:lnTo>
                    <a:pt x="61228" y="36381"/>
                  </a:lnTo>
                  <a:lnTo>
                    <a:pt x="60819" y="37011"/>
                  </a:lnTo>
                  <a:lnTo>
                    <a:pt x="61641" y="36381"/>
                  </a:lnTo>
                  <a:close/>
                </a:path>
                <a:path w="68580" h="48260">
                  <a:moveTo>
                    <a:pt x="51690" y="34483"/>
                  </a:moveTo>
                  <a:lnTo>
                    <a:pt x="50566" y="35061"/>
                  </a:lnTo>
                  <a:lnTo>
                    <a:pt x="49947" y="36003"/>
                  </a:lnTo>
                  <a:lnTo>
                    <a:pt x="51690" y="34483"/>
                  </a:lnTo>
                  <a:close/>
                </a:path>
                <a:path w="68580" h="48260">
                  <a:moveTo>
                    <a:pt x="64117" y="34483"/>
                  </a:moveTo>
                  <a:lnTo>
                    <a:pt x="51690" y="34483"/>
                  </a:lnTo>
                  <a:lnTo>
                    <a:pt x="49947" y="36003"/>
                  </a:lnTo>
                  <a:lnTo>
                    <a:pt x="62134" y="36003"/>
                  </a:lnTo>
                  <a:lnTo>
                    <a:pt x="64117" y="34483"/>
                  </a:lnTo>
                  <a:close/>
                </a:path>
                <a:path w="68580" h="48260">
                  <a:moveTo>
                    <a:pt x="55588" y="29821"/>
                  </a:moveTo>
                  <a:lnTo>
                    <a:pt x="52408" y="32262"/>
                  </a:lnTo>
                  <a:lnTo>
                    <a:pt x="50566" y="35061"/>
                  </a:lnTo>
                  <a:lnTo>
                    <a:pt x="51690" y="34483"/>
                  </a:lnTo>
                  <a:lnTo>
                    <a:pt x="64117" y="34483"/>
                  </a:lnTo>
                  <a:lnTo>
                    <a:pt x="65946" y="33081"/>
                  </a:lnTo>
                  <a:lnTo>
                    <a:pt x="65946" y="31443"/>
                  </a:lnTo>
                  <a:lnTo>
                    <a:pt x="55588" y="31443"/>
                  </a:lnTo>
                  <a:lnTo>
                    <a:pt x="55588" y="29821"/>
                  </a:lnTo>
                  <a:close/>
                </a:path>
                <a:path w="68580" h="48260">
                  <a:moveTo>
                    <a:pt x="12922" y="31805"/>
                  </a:moveTo>
                  <a:lnTo>
                    <a:pt x="13845" y="32837"/>
                  </a:lnTo>
                  <a:lnTo>
                    <a:pt x="13432" y="32199"/>
                  </a:lnTo>
                  <a:lnTo>
                    <a:pt x="12922" y="31805"/>
                  </a:lnTo>
                  <a:close/>
                </a:path>
                <a:path w="68580" h="48260">
                  <a:moveTo>
                    <a:pt x="13432" y="32199"/>
                  </a:moveTo>
                  <a:lnTo>
                    <a:pt x="13845" y="32837"/>
                  </a:lnTo>
                  <a:lnTo>
                    <a:pt x="14257" y="32837"/>
                  </a:lnTo>
                  <a:lnTo>
                    <a:pt x="13432" y="32199"/>
                  </a:lnTo>
                  <a:close/>
                </a:path>
                <a:path w="68580" h="48260">
                  <a:moveTo>
                    <a:pt x="13177" y="31805"/>
                  </a:moveTo>
                  <a:lnTo>
                    <a:pt x="12922" y="31805"/>
                  </a:lnTo>
                  <a:lnTo>
                    <a:pt x="13432" y="32199"/>
                  </a:lnTo>
                  <a:lnTo>
                    <a:pt x="13177" y="31805"/>
                  </a:lnTo>
                  <a:close/>
                </a:path>
                <a:path w="68580" h="48260">
                  <a:moveTo>
                    <a:pt x="57126" y="28640"/>
                  </a:moveTo>
                  <a:lnTo>
                    <a:pt x="55588" y="29821"/>
                  </a:lnTo>
                  <a:lnTo>
                    <a:pt x="55588" y="31443"/>
                  </a:lnTo>
                  <a:lnTo>
                    <a:pt x="57126" y="28640"/>
                  </a:lnTo>
                  <a:close/>
                </a:path>
                <a:path w="68580" h="48260">
                  <a:moveTo>
                    <a:pt x="65820" y="28640"/>
                  </a:moveTo>
                  <a:lnTo>
                    <a:pt x="57126" y="28640"/>
                  </a:lnTo>
                  <a:lnTo>
                    <a:pt x="55588" y="31443"/>
                  </a:lnTo>
                  <a:lnTo>
                    <a:pt x="65946" y="31443"/>
                  </a:lnTo>
                  <a:lnTo>
                    <a:pt x="65946" y="30042"/>
                  </a:lnTo>
                  <a:lnTo>
                    <a:pt x="65331" y="30042"/>
                  </a:lnTo>
                  <a:lnTo>
                    <a:pt x="65820" y="28640"/>
                  </a:lnTo>
                  <a:close/>
                </a:path>
                <a:path w="68580" h="48260">
                  <a:moveTo>
                    <a:pt x="65946" y="28278"/>
                  </a:moveTo>
                  <a:lnTo>
                    <a:pt x="65331" y="30042"/>
                  </a:lnTo>
                  <a:lnTo>
                    <a:pt x="65885" y="29207"/>
                  </a:lnTo>
                  <a:lnTo>
                    <a:pt x="65946" y="28278"/>
                  </a:lnTo>
                  <a:close/>
                </a:path>
                <a:path w="68580" h="48260">
                  <a:moveTo>
                    <a:pt x="65946" y="29115"/>
                  </a:moveTo>
                  <a:lnTo>
                    <a:pt x="65331" y="30042"/>
                  </a:lnTo>
                  <a:lnTo>
                    <a:pt x="65946" y="30042"/>
                  </a:lnTo>
                  <a:lnTo>
                    <a:pt x="65946" y="29115"/>
                  </a:lnTo>
                  <a:close/>
                </a:path>
                <a:path w="68580" h="48260">
                  <a:moveTo>
                    <a:pt x="57269" y="24818"/>
                  </a:moveTo>
                  <a:lnTo>
                    <a:pt x="55588" y="27340"/>
                  </a:lnTo>
                  <a:lnTo>
                    <a:pt x="55588" y="29821"/>
                  </a:lnTo>
                  <a:lnTo>
                    <a:pt x="57126" y="28640"/>
                  </a:lnTo>
                  <a:lnTo>
                    <a:pt x="65820" y="28640"/>
                  </a:lnTo>
                  <a:lnTo>
                    <a:pt x="65946" y="28278"/>
                  </a:lnTo>
                  <a:lnTo>
                    <a:pt x="66503" y="28278"/>
                  </a:lnTo>
                  <a:lnTo>
                    <a:pt x="67780" y="26356"/>
                  </a:lnTo>
                  <a:lnTo>
                    <a:pt x="57946" y="26356"/>
                  </a:lnTo>
                  <a:lnTo>
                    <a:pt x="57269" y="24818"/>
                  </a:lnTo>
                  <a:close/>
                </a:path>
                <a:path w="68580" h="48260">
                  <a:moveTo>
                    <a:pt x="66503" y="28278"/>
                  </a:moveTo>
                  <a:lnTo>
                    <a:pt x="65946" y="28278"/>
                  </a:lnTo>
                  <a:lnTo>
                    <a:pt x="65946" y="29115"/>
                  </a:lnTo>
                  <a:lnTo>
                    <a:pt x="66503" y="28278"/>
                  </a:lnTo>
                  <a:close/>
                </a:path>
                <a:path w="68580" h="48260">
                  <a:moveTo>
                    <a:pt x="9743" y="26506"/>
                  </a:moveTo>
                  <a:lnTo>
                    <a:pt x="10358" y="28278"/>
                  </a:lnTo>
                  <a:lnTo>
                    <a:pt x="10284" y="27340"/>
                  </a:lnTo>
                  <a:lnTo>
                    <a:pt x="9743" y="26506"/>
                  </a:lnTo>
                  <a:close/>
                </a:path>
                <a:path w="68580" h="48260">
                  <a:moveTo>
                    <a:pt x="10358" y="27455"/>
                  </a:moveTo>
                  <a:lnTo>
                    <a:pt x="10358" y="28278"/>
                  </a:lnTo>
                  <a:lnTo>
                    <a:pt x="10891" y="28278"/>
                  </a:lnTo>
                  <a:lnTo>
                    <a:pt x="10358" y="27455"/>
                  </a:lnTo>
                  <a:close/>
                </a:path>
                <a:path w="68580" h="48260">
                  <a:moveTo>
                    <a:pt x="10358" y="26506"/>
                  </a:moveTo>
                  <a:lnTo>
                    <a:pt x="9743" y="26506"/>
                  </a:lnTo>
                  <a:lnTo>
                    <a:pt x="10358" y="27455"/>
                  </a:lnTo>
                  <a:lnTo>
                    <a:pt x="10358" y="26506"/>
                  </a:lnTo>
                  <a:close/>
                </a:path>
                <a:path w="68580" h="48260">
                  <a:moveTo>
                    <a:pt x="58254" y="23340"/>
                  </a:moveTo>
                  <a:lnTo>
                    <a:pt x="57269" y="24818"/>
                  </a:lnTo>
                  <a:lnTo>
                    <a:pt x="57946" y="26356"/>
                  </a:lnTo>
                  <a:lnTo>
                    <a:pt x="58254" y="23340"/>
                  </a:lnTo>
                  <a:close/>
                </a:path>
                <a:path w="68580" h="48260">
                  <a:moveTo>
                    <a:pt x="67498" y="23340"/>
                  </a:moveTo>
                  <a:lnTo>
                    <a:pt x="58254" y="23340"/>
                  </a:lnTo>
                  <a:lnTo>
                    <a:pt x="57946" y="26356"/>
                  </a:lnTo>
                  <a:lnTo>
                    <a:pt x="67780" y="26356"/>
                  </a:lnTo>
                  <a:lnTo>
                    <a:pt x="68408" y="25411"/>
                  </a:lnTo>
                  <a:lnTo>
                    <a:pt x="67498" y="23340"/>
                  </a:lnTo>
                  <a:close/>
                </a:path>
                <a:path w="68580" h="48260">
                  <a:moveTo>
                    <a:pt x="55588" y="18807"/>
                  </a:moveTo>
                  <a:lnTo>
                    <a:pt x="55665" y="21178"/>
                  </a:lnTo>
                  <a:lnTo>
                    <a:pt x="57269" y="24818"/>
                  </a:lnTo>
                  <a:lnTo>
                    <a:pt x="58254" y="23340"/>
                  </a:lnTo>
                  <a:lnTo>
                    <a:pt x="67498" y="23340"/>
                  </a:lnTo>
                  <a:lnTo>
                    <a:pt x="66188" y="20356"/>
                  </a:lnTo>
                  <a:lnTo>
                    <a:pt x="65946" y="20356"/>
                  </a:lnTo>
                  <a:lnTo>
                    <a:pt x="65855" y="19986"/>
                  </a:lnTo>
                  <a:lnTo>
                    <a:pt x="57126" y="19986"/>
                  </a:lnTo>
                  <a:lnTo>
                    <a:pt x="55588" y="18807"/>
                  </a:lnTo>
                  <a:close/>
                </a:path>
                <a:path w="68580" h="48260">
                  <a:moveTo>
                    <a:pt x="10358" y="20356"/>
                  </a:moveTo>
                  <a:lnTo>
                    <a:pt x="9743" y="22127"/>
                  </a:lnTo>
                  <a:lnTo>
                    <a:pt x="10358" y="21178"/>
                  </a:lnTo>
                  <a:lnTo>
                    <a:pt x="10358" y="20356"/>
                  </a:lnTo>
                  <a:close/>
                </a:path>
                <a:path w="68580" h="48260">
                  <a:moveTo>
                    <a:pt x="10358" y="21178"/>
                  </a:moveTo>
                  <a:lnTo>
                    <a:pt x="9743" y="22127"/>
                  </a:lnTo>
                  <a:lnTo>
                    <a:pt x="10358" y="22127"/>
                  </a:lnTo>
                  <a:lnTo>
                    <a:pt x="10358" y="21178"/>
                  </a:lnTo>
                  <a:close/>
                </a:path>
                <a:path w="68580" h="48260">
                  <a:moveTo>
                    <a:pt x="10891" y="20356"/>
                  </a:moveTo>
                  <a:lnTo>
                    <a:pt x="10358" y="20356"/>
                  </a:lnTo>
                  <a:lnTo>
                    <a:pt x="10358" y="21178"/>
                  </a:lnTo>
                  <a:lnTo>
                    <a:pt x="10891" y="20356"/>
                  </a:lnTo>
                  <a:close/>
                </a:path>
                <a:path w="68580" h="48260">
                  <a:moveTo>
                    <a:pt x="65638" y="19104"/>
                  </a:moveTo>
                  <a:lnTo>
                    <a:pt x="65946" y="20356"/>
                  </a:lnTo>
                  <a:lnTo>
                    <a:pt x="65946" y="19804"/>
                  </a:lnTo>
                  <a:lnTo>
                    <a:pt x="65638" y="19104"/>
                  </a:lnTo>
                  <a:close/>
                </a:path>
                <a:path w="68580" h="48260">
                  <a:moveTo>
                    <a:pt x="65946" y="19804"/>
                  </a:moveTo>
                  <a:lnTo>
                    <a:pt x="65946" y="20356"/>
                  </a:lnTo>
                  <a:lnTo>
                    <a:pt x="66188" y="20356"/>
                  </a:lnTo>
                  <a:lnTo>
                    <a:pt x="65946" y="19804"/>
                  </a:lnTo>
                  <a:close/>
                </a:path>
                <a:path w="68580" h="48260">
                  <a:moveTo>
                    <a:pt x="55588" y="17190"/>
                  </a:moveTo>
                  <a:lnTo>
                    <a:pt x="55588" y="18807"/>
                  </a:lnTo>
                  <a:lnTo>
                    <a:pt x="57126" y="19986"/>
                  </a:lnTo>
                  <a:lnTo>
                    <a:pt x="55588" y="17190"/>
                  </a:lnTo>
                  <a:close/>
                </a:path>
                <a:path w="68580" h="48260">
                  <a:moveTo>
                    <a:pt x="65946" y="17190"/>
                  </a:moveTo>
                  <a:lnTo>
                    <a:pt x="55588" y="17190"/>
                  </a:lnTo>
                  <a:lnTo>
                    <a:pt x="57126" y="19986"/>
                  </a:lnTo>
                  <a:lnTo>
                    <a:pt x="65855" y="19986"/>
                  </a:lnTo>
                  <a:lnTo>
                    <a:pt x="65638" y="19104"/>
                  </a:lnTo>
                  <a:lnTo>
                    <a:pt x="65946" y="19104"/>
                  </a:lnTo>
                  <a:lnTo>
                    <a:pt x="65946" y="17190"/>
                  </a:lnTo>
                  <a:close/>
                </a:path>
                <a:path w="68580" h="48260">
                  <a:moveTo>
                    <a:pt x="65946" y="19104"/>
                  </a:moveTo>
                  <a:lnTo>
                    <a:pt x="65638" y="19104"/>
                  </a:lnTo>
                  <a:lnTo>
                    <a:pt x="65946" y="19804"/>
                  </a:lnTo>
                  <a:lnTo>
                    <a:pt x="65946" y="19104"/>
                  </a:lnTo>
                  <a:close/>
                </a:path>
                <a:path w="68580" h="48260">
                  <a:moveTo>
                    <a:pt x="50572" y="13575"/>
                  </a:moveTo>
                  <a:lnTo>
                    <a:pt x="52408" y="16371"/>
                  </a:lnTo>
                  <a:lnTo>
                    <a:pt x="55588" y="18807"/>
                  </a:lnTo>
                  <a:lnTo>
                    <a:pt x="55588" y="17190"/>
                  </a:lnTo>
                  <a:lnTo>
                    <a:pt x="65946" y="17190"/>
                  </a:lnTo>
                  <a:lnTo>
                    <a:pt x="65946" y="15552"/>
                  </a:lnTo>
                  <a:lnTo>
                    <a:pt x="64121" y="14150"/>
                  </a:lnTo>
                  <a:lnTo>
                    <a:pt x="51690" y="14150"/>
                  </a:lnTo>
                  <a:lnTo>
                    <a:pt x="50572" y="13575"/>
                  </a:lnTo>
                  <a:close/>
                </a:path>
                <a:path w="68580" h="48260">
                  <a:moveTo>
                    <a:pt x="13845" y="15796"/>
                  </a:moveTo>
                  <a:lnTo>
                    <a:pt x="12922" y="16820"/>
                  </a:lnTo>
                  <a:lnTo>
                    <a:pt x="13442" y="16419"/>
                  </a:lnTo>
                  <a:lnTo>
                    <a:pt x="13845" y="15796"/>
                  </a:lnTo>
                  <a:close/>
                </a:path>
                <a:path w="68580" h="48260">
                  <a:moveTo>
                    <a:pt x="13442" y="16419"/>
                  </a:moveTo>
                  <a:lnTo>
                    <a:pt x="12922" y="16820"/>
                  </a:lnTo>
                  <a:lnTo>
                    <a:pt x="13182" y="16820"/>
                  </a:lnTo>
                  <a:lnTo>
                    <a:pt x="13442" y="16419"/>
                  </a:lnTo>
                  <a:close/>
                </a:path>
                <a:path w="68580" h="48260">
                  <a:moveTo>
                    <a:pt x="14249" y="15796"/>
                  </a:moveTo>
                  <a:lnTo>
                    <a:pt x="13845" y="15796"/>
                  </a:lnTo>
                  <a:lnTo>
                    <a:pt x="13442" y="16419"/>
                  </a:lnTo>
                  <a:lnTo>
                    <a:pt x="14249" y="15796"/>
                  </a:lnTo>
                  <a:close/>
                </a:path>
                <a:path w="68580" h="48260">
                  <a:moveTo>
                    <a:pt x="49947" y="12623"/>
                  </a:moveTo>
                  <a:lnTo>
                    <a:pt x="50572" y="13575"/>
                  </a:lnTo>
                  <a:lnTo>
                    <a:pt x="51690" y="14150"/>
                  </a:lnTo>
                  <a:lnTo>
                    <a:pt x="49947" y="12623"/>
                  </a:lnTo>
                  <a:close/>
                </a:path>
                <a:path w="68580" h="48260">
                  <a:moveTo>
                    <a:pt x="62131" y="12623"/>
                  </a:moveTo>
                  <a:lnTo>
                    <a:pt x="49947" y="12623"/>
                  </a:lnTo>
                  <a:lnTo>
                    <a:pt x="51690" y="14150"/>
                  </a:lnTo>
                  <a:lnTo>
                    <a:pt x="64121" y="14150"/>
                  </a:lnTo>
                  <a:lnTo>
                    <a:pt x="62131" y="12623"/>
                  </a:lnTo>
                  <a:close/>
                </a:path>
                <a:path w="68580" h="48260">
                  <a:moveTo>
                    <a:pt x="45627" y="11031"/>
                  </a:moveTo>
                  <a:lnTo>
                    <a:pt x="50572" y="13575"/>
                  </a:lnTo>
                  <a:lnTo>
                    <a:pt x="49947" y="12623"/>
                  </a:lnTo>
                  <a:lnTo>
                    <a:pt x="62131" y="12623"/>
                  </a:lnTo>
                  <a:lnTo>
                    <a:pt x="61649" y="12253"/>
                  </a:lnTo>
                  <a:lnTo>
                    <a:pt x="61228" y="12253"/>
                  </a:lnTo>
                  <a:lnTo>
                    <a:pt x="60312" y="11229"/>
                  </a:lnTo>
                  <a:lnTo>
                    <a:pt x="46131" y="11221"/>
                  </a:lnTo>
                  <a:lnTo>
                    <a:pt x="45627" y="11031"/>
                  </a:lnTo>
                  <a:close/>
                </a:path>
                <a:path w="68580" h="48260">
                  <a:moveTo>
                    <a:pt x="60305" y="11221"/>
                  </a:moveTo>
                  <a:lnTo>
                    <a:pt x="61228" y="12253"/>
                  </a:lnTo>
                  <a:lnTo>
                    <a:pt x="60811" y="11609"/>
                  </a:lnTo>
                  <a:lnTo>
                    <a:pt x="60305" y="11221"/>
                  </a:lnTo>
                  <a:close/>
                </a:path>
                <a:path w="68580" h="48260">
                  <a:moveTo>
                    <a:pt x="60811" y="11609"/>
                  </a:moveTo>
                  <a:lnTo>
                    <a:pt x="61228" y="12253"/>
                  </a:lnTo>
                  <a:lnTo>
                    <a:pt x="61649" y="12253"/>
                  </a:lnTo>
                  <a:lnTo>
                    <a:pt x="60811" y="11609"/>
                  </a:lnTo>
                  <a:close/>
                </a:path>
                <a:path w="68580" h="48260">
                  <a:moveTo>
                    <a:pt x="60559" y="11221"/>
                  </a:moveTo>
                  <a:lnTo>
                    <a:pt x="60305" y="11221"/>
                  </a:lnTo>
                  <a:lnTo>
                    <a:pt x="60811" y="11609"/>
                  </a:lnTo>
                  <a:lnTo>
                    <a:pt x="60559" y="11221"/>
                  </a:lnTo>
                  <a:close/>
                </a:path>
                <a:path w="68580" h="48260">
                  <a:moveTo>
                    <a:pt x="21127" y="10489"/>
                  </a:moveTo>
                  <a:lnTo>
                    <a:pt x="19794" y="11229"/>
                  </a:lnTo>
                  <a:lnTo>
                    <a:pt x="20542" y="10940"/>
                  </a:lnTo>
                  <a:lnTo>
                    <a:pt x="21127" y="10489"/>
                  </a:lnTo>
                  <a:close/>
                </a:path>
                <a:path w="68580" h="48260">
                  <a:moveTo>
                    <a:pt x="20542" y="10940"/>
                  </a:moveTo>
                  <a:lnTo>
                    <a:pt x="19794" y="11229"/>
                  </a:lnTo>
                  <a:lnTo>
                    <a:pt x="20178" y="11221"/>
                  </a:lnTo>
                  <a:lnTo>
                    <a:pt x="20542" y="10940"/>
                  </a:lnTo>
                  <a:close/>
                </a:path>
                <a:path w="68580" h="48260">
                  <a:moveTo>
                    <a:pt x="60406" y="10985"/>
                  </a:moveTo>
                  <a:lnTo>
                    <a:pt x="45537" y="10985"/>
                  </a:lnTo>
                  <a:lnTo>
                    <a:pt x="46152" y="11229"/>
                  </a:lnTo>
                  <a:lnTo>
                    <a:pt x="60312" y="11229"/>
                  </a:lnTo>
                  <a:lnTo>
                    <a:pt x="60559" y="11221"/>
                  </a:lnTo>
                  <a:lnTo>
                    <a:pt x="60406" y="10985"/>
                  </a:lnTo>
                  <a:close/>
                </a:path>
                <a:path w="68580" h="48260">
                  <a:moveTo>
                    <a:pt x="41947" y="9646"/>
                  </a:moveTo>
                  <a:lnTo>
                    <a:pt x="45627" y="11031"/>
                  </a:lnTo>
                  <a:lnTo>
                    <a:pt x="60406" y="10985"/>
                  </a:lnTo>
                  <a:lnTo>
                    <a:pt x="59808" y="10063"/>
                  </a:lnTo>
                  <a:lnTo>
                    <a:pt x="44306" y="10063"/>
                  </a:lnTo>
                  <a:lnTo>
                    <a:pt x="41947" y="9646"/>
                  </a:lnTo>
                  <a:close/>
                </a:path>
                <a:path w="68580" h="48260">
                  <a:moveTo>
                    <a:pt x="21712" y="10489"/>
                  </a:moveTo>
                  <a:lnTo>
                    <a:pt x="21127" y="10489"/>
                  </a:lnTo>
                  <a:lnTo>
                    <a:pt x="20542" y="10940"/>
                  </a:lnTo>
                  <a:lnTo>
                    <a:pt x="21712" y="10489"/>
                  </a:lnTo>
                  <a:close/>
                </a:path>
                <a:path w="68580" h="48260">
                  <a:moveTo>
                    <a:pt x="23896" y="9646"/>
                  </a:moveTo>
                  <a:lnTo>
                    <a:pt x="21640" y="10063"/>
                  </a:lnTo>
                  <a:lnTo>
                    <a:pt x="22814" y="10063"/>
                  </a:lnTo>
                  <a:lnTo>
                    <a:pt x="23896" y="9646"/>
                  </a:lnTo>
                  <a:close/>
                </a:path>
                <a:path w="68580" h="48260">
                  <a:moveTo>
                    <a:pt x="30242" y="9646"/>
                  </a:moveTo>
                  <a:lnTo>
                    <a:pt x="23896" y="9646"/>
                  </a:lnTo>
                  <a:lnTo>
                    <a:pt x="22814" y="10063"/>
                  </a:lnTo>
                  <a:lnTo>
                    <a:pt x="28614" y="10063"/>
                  </a:lnTo>
                  <a:lnTo>
                    <a:pt x="30242" y="9646"/>
                  </a:lnTo>
                  <a:close/>
                </a:path>
                <a:path w="68580" h="48260">
                  <a:moveTo>
                    <a:pt x="38391" y="2193"/>
                  </a:moveTo>
                  <a:lnTo>
                    <a:pt x="39793" y="5346"/>
                  </a:lnTo>
                  <a:lnTo>
                    <a:pt x="38357" y="7583"/>
                  </a:lnTo>
                  <a:lnTo>
                    <a:pt x="33585" y="8789"/>
                  </a:lnTo>
                  <a:lnTo>
                    <a:pt x="36921" y="10063"/>
                  </a:lnTo>
                  <a:lnTo>
                    <a:pt x="43056" y="10063"/>
                  </a:lnTo>
                  <a:lnTo>
                    <a:pt x="41947" y="9646"/>
                  </a:lnTo>
                  <a:lnTo>
                    <a:pt x="59537" y="9646"/>
                  </a:lnTo>
                  <a:lnTo>
                    <a:pt x="58562" y="8142"/>
                  </a:lnTo>
                  <a:lnTo>
                    <a:pt x="50972" y="4260"/>
                  </a:lnTo>
                  <a:lnTo>
                    <a:pt x="46612" y="2567"/>
                  </a:lnTo>
                  <a:lnTo>
                    <a:pt x="40408" y="2567"/>
                  </a:lnTo>
                  <a:lnTo>
                    <a:pt x="38391" y="2193"/>
                  </a:lnTo>
                  <a:close/>
                </a:path>
                <a:path w="68580" h="48260">
                  <a:moveTo>
                    <a:pt x="59537" y="9646"/>
                  </a:moveTo>
                  <a:lnTo>
                    <a:pt x="41947" y="9646"/>
                  </a:lnTo>
                  <a:lnTo>
                    <a:pt x="44306" y="10063"/>
                  </a:lnTo>
                  <a:lnTo>
                    <a:pt x="59808" y="10063"/>
                  </a:lnTo>
                  <a:lnTo>
                    <a:pt x="59537" y="9646"/>
                  </a:lnTo>
                  <a:close/>
                </a:path>
                <a:path w="68580" h="48260">
                  <a:moveTo>
                    <a:pt x="34395" y="251"/>
                  </a:moveTo>
                  <a:lnTo>
                    <a:pt x="30362" y="1276"/>
                  </a:lnTo>
                  <a:lnTo>
                    <a:pt x="29434" y="2748"/>
                  </a:lnTo>
                  <a:lnTo>
                    <a:pt x="28101" y="4709"/>
                  </a:lnTo>
                  <a:lnTo>
                    <a:pt x="29127" y="7087"/>
                  </a:lnTo>
                  <a:lnTo>
                    <a:pt x="33585" y="8789"/>
                  </a:lnTo>
                  <a:lnTo>
                    <a:pt x="38357" y="7583"/>
                  </a:lnTo>
                  <a:lnTo>
                    <a:pt x="39793" y="5346"/>
                  </a:lnTo>
                  <a:lnTo>
                    <a:pt x="38391" y="2193"/>
                  </a:lnTo>
                  <a:lnTo>
                    <a:pt x="38152" y="2149"/>
                  </a:lnTo>
                  <a:lnTo>
                    <a:pt x="38371" y="2149"/>
                  </a:lnTo>
                  <a:lnTo>
                    <a:pt x="38174" y="1706"/>
                  </a:lnTo>
                  <a:lnTo>
                    <a:pt x="34395" y="251"/>
                  </a:lnTo>
                  <a:close/>
                </a:path>
                <a:path w="68580" h="48260">
                  <a:moveTo>
                    <a:pt x="38174" y="1706"/>
                  </a:moveTo>
                  <a:lnTo>
                    <a:pt x="38391" y="2193"/>
                  </a:lnTo>
                  <a:lnTo>
                    <a:pt x="40408" y="2567"/>
                  </a:lnTo>
                  <a:lnTo>
                    <a:pt x="38174" y="1706"/>
                  </a:lnTo>
                  <a:close/>
                </a:path>
                <a:path w="68580" h="48260">
                  <a:moveTo>
                    <a:pt x="45537" y="2149"/>
                  </a:moveTo>
                  <a:lnTo>
                    <a:pt x="39325" y="2149"/>
                  </a:lnTo>
                  <a:lnTo>
                    <a:pt x="40408" y="2567"/>
                  </a:lnTo>
                  <a:lnTo>
                    <a:pt x="46612" y="2567"/>
                  </a:lnTo>
                  <a:lnTo>
                    <a:pt x="45537" y="2149"/>
                  </a:lnTo>
                  <a:close/>
                </a:path>
                <a:path w="68580" h="48260">
                  <a:moveTo>
                    <a:pt x="30362" y="1276"/>
                  </a:moveTo>
                  <a:lnTo>
                    <a:pt x="26153" y="2346"/>
                  </a:lnTo>
                  <a:lnTo>
                    <a:pt x="27794" y="2149"/>
                  </a:lnTo>
                  <a:lnTo>
                    <a:pt x="29812" y="2149"/>
                  </a:lnTo>
                  <a:lnTo>
                    <a:pt x="30362" y="1276"/>
                  </a:lnTo>
                  <a:close/>
                </a:path>
                <a:path w="68580" h="48260">
                  <a:moveTo>
                    <a:pt x="29812" y="2149"/>
                  </a:moveTo>
                  <a:lnTo>
                    <a:pt x="27794" y="2149"/>
                  </a:lnTo>
                  <a:lnTo>
                    <a:pt x="26153" y="2346"/>
                  </a:lnTo>
                  <a:lnTo>
                    <a:pt x="29688" y="2346"/>
                  </a:lnTo>
                  <a:lnTo>
                    <a:pt x="29812" y="2149"/>
                  </a:lnTo>
                  <a:close/>
                </a:path>
                <a:path w="68580" h="48260">
                  <a:moveTo>
                    <a:pt x="38371" y="2149"/>
                  </a:moveTo>
                  <a:lnTo>
                    <a:pt x="38152" y="2149"/>
                  </a:lnTo>
                  <a:lnTo>
                    <a:pt x="38391" y="2193"/>
                  </a:lnTo>
                  <a:close/>
                </a:path>
                <a:path w="68580" h="48260">
                  <a:moveTo>
                    <a:pt x="35075" y="78"/>
                  </a:moveTo>
                  <a:lnTo>
                    <a:pt x="34395" y="251"/>
                  </a:lnTo>
                  <a:lnTo>
                    <a:pt x="38174" y="1706"/>
                  </a:lnTo>
                  <a:lnTo>
                    <a:pt x="37947" y="1196"/>
                  </a:lnTo>
                  <a:lnTo>
                    <a:pt x="35075" y="78"/>
                  </a:lnTo>
                  <a:close/>
                </a:path>
                <a:path w="68580" h="48260">
                  <a:moveTo>
                    <a:pt x="33742" y="0"/>
                  </a:moveTo>
                  <a:lnTo>
                    <a:pt x="30665" y="795"/>
                  </a:lnTo>
                  <a:lnTo>
                    <a:pt x="30362" y="1276"/>
                  </a:lnTo>
                  <a:lnTo>
                    <a:pt x="34395" y="251"/>
                  </a:lnTo>
                  <a:lnTo>
                    <a:pt x="337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1604571" y="4701349"/>
              <a:ext cx="1297940" cy="190500"/>
            </a:xfrm>
            <a:custGeom>
              <a:avLst/>
              <a:gdLst/>
              <a:ahLst/>
              <a:cxnLst/>
              <a:rect l="l" t="t" r="r" b="b"/>
              <a:pathLst>
                <a:path w="1297939" h="190500">
                  <a:moveTo>
                    <a:pt x="1138973" y="0"/>
                  </a:moveTo>
                  <a:lnTo>
                    <a:pt x="162716" y="0"/>
                  </a:lnTo>
                  <a:lnTo>
                    <a:pt x="4119" y="167851"/>
                  </a:lnTo>
                  <a:lnTo>
                    <a:pt x="0" y="177351"/>
                  </a:lnTo>
                  <a:lnTo>
                    <a:pt x="8238" y="185269"/>
                  </a:lnTo>
                  <a:lnTo>
                    <a:pt x="18537" y="190019"/>
                  </a:lnTo>
                  <a:lnTo>
                    <a:pt x="1281122" y="190019"/>
                  </a:lnTo>
                  <a:lnTo>
                    <a:pt x="1291378" y="186853"/>
                  </a:lnTo>
                  <a:lnTo>
                    <a:pt x="1297635" y="180519"/>
                  </a:lnTo>
                  <a:lnTo>
                    <a:pt x="1295583" y="172601"/>
                  </a:lnTo>
                  <a:lnTo>
                    <a:pt x="1138973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1604571" y="4701349"/>
              <a:ext cx="1297940" cy="190500"/>
            </a:xfrm>
            <a:custGeom>
              <a:avLst/>
              <a:gdLst/>
              <a:ahLst/>
              <a:cxnLst/>
              <a:rect l="l" t="t" r="r" b="b"/>
              <a:pathLst>
                <a:path w="1297939" h="190500">
                  <a:moveTo>
                    <a:pt x="162716" y="0"/>
                  </a:moveTo>
                  <a:lnTo>
                    <a:pt x="1138973" y="0"/>
                  </a:lnTo>
                  <a:lnTo>
                    <a:pt x="1295583" y="172601"/>
                  </a:lnTo>
                  <a:lnTo>
                    <a:pt x="1297635" y="180519"/>
                  </a:lnTo>
                  <a:lnTo>
                    <a:pt x="1291378" y="186853"/>
                  </a:lnTo>
                  <a:lnTo>
                    <a:pt x="1281122" y="190019"/>
                  </a:lnTo>
                  <a:lnTo>
                    <a:pt x="18537" y="190019"/>
                  </a:lnTo>
                  <a:lnTo>
                    <a:pt x="8238" y="185269"/>
                  </a:lnTo>
                  <a:lnTo>
                    <a:pt x="0" y="177351"/>
                  </a:lnTo>
                  <a:lnTo>
                    <a:pt x="4119" y="167851"/>
                  </a:lnTo>
                  <a:lnTo>
                    <a:pt x="162716" y="0"/>
                  </a:lnTo>
                  <a:close/>
                </a:path>
              </a:pathLst>
            </a:custGeom>
            <a:ln w="47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1676659" y="4740935"/>
              <a:ext cx="863600" cy="122555"/>
            </a:xfrm>
            <a:custGeom>
              <a:avLst/>
              <a:gdLst/>
              <a:ahLst/>
              <a:cxnLst/>
              <a:rect l="l" t="t" r="r" b="b"/>
              <a:pathLst>
                <a:path w="863600" h="122554">
                  <a:moveTo>
                    <a:pt x="821815" y="0"/>
                  </a:moveTo>
                  <a:lnTo>
                    <a:pt x="115345" y="0"/>
                  </a:lnTo>
                  <a:lnTo>
                    <a:pt x="0" y="121931"/>
                  </a:lnTo>
                  <a:lnTo>
                    <a:pt x="863014" y="121931"/>
                  </a:lnTo>
                  <a:lnTo>
                    <a:pt x="821815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1676659" y="4740935"/>
              <a:ext cx="863600" cy="122555"/>
            </a:xfrm>
            <a:custGeom>
              <a:avLst/>
              <a:gdLst/>
              <a:ahLst/>
              <a:cxnLst/>
              <a:rect l="l" t="t" r="r" b="b"/>
              <a:pathLst>
                <a:path w="863600" h="122554">
                  <a:moveTo>
                    <a:pt x="115345" y="0"/>
                  </a:moveTo>
                  <a:lnTo>
                    <a:pt x="821815" y="0"/>
                  </a:lnTo>
                  <a:lnTo>
                    <a:pt x="863014" y="121931"/>
                  </a:lnTo>
                  <a:lnTo>
                    <a:pt x="0" y="121931"/>
                  </a:lnTo>
                  <a:lnTo>
                    <a:pt x="115345" y="0"/>
                  </a:lnTo>
                  <a:close/>
                </a:path>
              </a:pathLst>
            </a:custGeom>
            <a:ln w="47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2568503" y="4740935"/>
              <a:ext cx="261620" cy="122555"/>
            </a:xfrm>
            <a:custGeom>
              <a:avLst/>
              <a:gdLst/>
              <a:ahLst/>
              <a:cxnLst/>
              <a:rect l="l" t="t" r="r" b="b"/>
              <a:pathLst>
                <a:path w="261619" h="122554">
                  <a:moveTo>
                    <a:pt x="152374" y="0"/>
                  </a:moveTo>
                  <a:lnTo>
                    <a:pt x="0" y="0"/>
                  </a:lnTo>
                  <a:lnTo>
                    <a:pt x="47372" y="121931"/>
                  </a:lnTo>
                  <a:lnTo>
                    <a:pt x="261602" y="121931"/>
                  </a:lnTo>
                  <a:lnTo>
                    <a:pt x="152374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2568503" y="4740935"/>
              <a:ext cx="261620" cy="122555"/>
            </a:xfrm>
            <a:custGeom>
              <a:avLst/>
              <a:gdLst/>
              <a:ahLst/>
              <a:cxnLst/>
              <a:rect l="l" t="t" r="r" b="b"/>
              <a:pathLst>
                <a:path w="261619" h="122554">
                  <a:moveTo>
                    <a:pt x="0" y="0"/>
                  </a:moveTo>
                  <a:lnTo>
                    <a:pt x="152374" y="0"/>
                  </a:lnTo>
                  <a:lnTo>
                    <a:pt x="261602" y="121931"/>
                  </a:lnTo>
                  <a:lnTo>
                    <a:pt x="47372" y="121931"/>
                  </a:lnTo>
                  <a:lnTo>
                    <a:pt x="0" y="0"/>
                  </a:lnTo>
                  <a:close/>
                </a:path>
              </a:pathLst>
            </a:custGeom>
            <a:ln w="50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1664302" y="4490740"/>
              <a:ext cx="1193165" cy="248920"/>
            </a:xfrm>
            <a:custGeom>
              <a:avLst/>
              <a:gdLst/>
              <a:ahLst/>
              <a:cxnLst/>
              <a:rect l="l" t="t" r="r" b="b"/>
              <a:pathLst>
                <a:path w="1193164" h="248920">
                  <a:moveTo>
                    <a:pt x="1192578" y="0"/>
                  </a:moveTo>
                  <a:lnTo>
                    <a:pt x="0" y="0"/>
                  </a:lnTo>
                  <a:lnTo>
                    <a:pt x="0" y="248612"/>
                  </a:lnTo>
                  <a:lnTo>
                    <a:pt x="1192578" y="248612"/>
                  </a:lnTo>
                  <a:lnTo>
                    <a:pt x="1192578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1664302" y="4490740"/>
              <a:ext cx="1193165" cy="248920"/>
            </a:xfrm>
            <a:custGeom>
              <a:avLst/>
              <a:gdLst/>
              <a:ahLst/>
              <a:cxnLst/>
              <a:rect l="l" t="t" r="r" b="b"/>
              <a:pathLst>
                <a:path w="1193164" h="248920">
                  <a:moveTo>
                    <a:pt x="0" y="248612"/>
                  </a:moveTo>
                  <a:lnTo>
                    <a:pt x="1192578" y="248612"/>
                  </a:lnTo>
                  <a:lnTo>
                    <a:pt x="1192578" y="0"/>
                  </a:lnTo>
                  <a:lnTo>
                    <a:pt x="0" y="0"/>
                  </a:lnTo>
                  <a:lnTo>
                    <a:pt x="0" y="248612"/>
                  </a:lnTo>
                  <a:close/>
                </a:path>
              </a:pathLst>
            </a:custGeom>
            <a:ln w="4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2323403" y="4541413"/>
              <a:ext cx="418465" cy="140970"/>
            </a:xfrm>
            <a:custGeom>
              <a:avLst/>
              <a:gdLst/>
              <a:ahLst/>
              <a:cxnLst/>
              <a:rect l="l" t="t" r="r" b="b"/>
              <a:pathLst>
                <a:path w="418464" h="140970">
                  <a:moveTo>
                    <a:pt x="418120" y="0"/>
                  </a:moveTo>
                  <a:lnTo>
                    <a:pt x="0" y="0"/>
                  </a:lnTo>
                  <a:lnTo>
                    <a:pt x="0" y="140933"/>
                  </a:lnTo>
                  <a:lnTo>
                    <a:pt x="418120" y="140933"/>
                  </a:lnTo>
                  <a:lnTo>
                    <a:pt x="418120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2323403" y="4541413"/>
              <a:ext cx="418465" cy="140970"/>
            </a:xfrm>
            <a:custGeom>
              <a:avLst/>
              <a:gdLst/>
              <a:ahLst/>
              <a:cxnLst/>
              <a:rect l="l" t="t" r="r" b="b"/>
              <a:pathLst>
                <a:path w="418464" h="140970">
                  <a:moveTo>
                    <a:pt x="0" y="140933"/>
                  </a:moveTo>
                  <a:lnTo>
                    <a:pt x="418120" y="140933"/>
                  </a:lnTo>
                  <a:lnTo>
                    <a:pt x="418120" y="0"/>
                  </a:lnTo>
                  <a:lnTo>
                    <a:pt x="0" y="0"/>
                  </a:lnTo>
                  <a:lnTo>
                    <a:pt x="0" y="140933"/>
                  </a:lnTo>
                  <a:close/>
                </a:path>
              </a:pathLst>
            </a:custGeom>
            <a:ln w="48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1677682" y="4556455"/>
              <a:ext cx="1075690" cy="85725"/>
            </a:xfrm>
            <a:custGeom>
              <a:avLst/>
              <a:gdLst/>
              <a:ahLst/>
              <a:cxnLst/>
              <a:rect l="l" t="t" r="r" b="b"/>
              <a:pathLst>
                <a:path w="1075689" h="85725">
                  <a:moveTo>
                    <a:pt x="508749" y="79375"/>
                  </a:moveTo>
                  <a:lnTo>
                    <a:pt x="506437" y="77597"/>
                  </a:lnTo>
                  <a:lnTo>
                    <a:pt x="2311" y="77597"/>
                  </a:lnTo>
                  <a:lnTo>
                    <a:pt x="0" y="79375"/>
                  </a:lnTo>
                  <a:lnTo>
                    <a:pt x="0" y="83743"/>
                  </a:lnTo>
                  <a:lnTo>
                    <a:pt x="2311" y="85521"/>
                  </a:lnTo>
                  <a:lnTo>
                    <a:pt x="506437" y="85521"/>
                  </a:lnTo>
                  <a:lnTo>
                    <a:pt x="508749" y="83743"/>
                  </a:lnTo>
                  <a:lnTo>
                    <a:pt x="508749" y="79375"/>
                  </a:lnTo>
                  <a:close/>
                </a:path>
                <a:path w="1075689" h="85725">
                  <a:moveTo>
                    <a:pt x="508749" y="39789"/>
                  </a:moveTo>
                  <a:lnTo>
                    <a:pt x="506437" y="38011"/>
                  </a:lnTo>
                  <a:lnTo>
                    <a:pt x="2311" y="38011"/>
                  </a:lnTo>
                  <a:lnTo>
                    <a:pt x="0" y="39789"/>
                  </a:lnTo>
                  <a:lnTo>
                    <a:pt x="0" y="44157"/>
                  </a:lnTo>
                  <a:lnTo>
                    <a:pt x="2311" y="45935"/>
                  </a:lnTo>
                  <a:lnTo>
                    <a:pt x="506437" y="45935"/>
                  </a:lnTo>
                  <a:lnTo>
                    <a:pt x="508749" y="44157"/>
                  </a:lnTo>
                  <a:lnTo>
                    <a:pt x="508749" y="39789"/>
                  </a:lnTo>
                  <a:close/>
                </a:path>
                <a:path w="1075689" h="85725">
                  <a:moveTo>
                    <a:pt x="508749" y="1778"/>
                  </a:moveTo>
                  <a:lnTo>
                    <a:pt x="506437" y="0"/>
                  </a:lnTo>
                  <a:lnTo>
                    <a:pt x="2311" y="0"/>
                  </a:lnTo>
                  <a:lnTo>
                    <a:pt x="0" y="1778"/>
                  </a:lnTo>
                  <a:lnTo>
                    <a:pt x="0" y="6159"/>
                  </a:lnTo>
                  <a:lnTo>
                    <a:pt x="2311" y="7924"/>
                  </a:lnTo>
                  <a:lnTo>
                    <a:pt x="506437" y="7924"/>
                  </a:lnTo>
                  <a:lnTo>
                    <a:pt x="508749" y="6159"/>
                  </a:lnTo>
                  <a:lnTo>
                    <a:pt x="508749" y="1778"/>
                  </a:lnTo>
                  <a:close/>
                </a:path>
                <a:path w="1075689" h="85725">
                  <a:moveTo>
                    <a:pt x="1075194" y="50863"/>
                  </a:moveTo>
                  <a:lnTo>
                    <a:pt x="1072832" y="49098"/>
                  </a:lnTo>
                  <a:lnTo>
                    <a:pt x="638746" y="49098"/>
                  </a:lnTo>
                  <a:lnTo>
                    <a:pt x="636447" y="50863"/>
                  </a:lnTo>
                  <a:lnTo>
                    <a:pt x="636447" y="55245"/>
                  </a:lnTo>
                  <a:lnTo>
                    <a:pt x="638746" y="57010"/>
                  </a:lnTo>
                  <a:lnTo>
                    <a:pt x="1072832" y="57010"/>
                  </a:lnTo>
                  <a:lnTo>
                    <a:pt x="1075194" y="55245"/>
                  </a:lnTo>
                  <a:lnTo>
                    <a:pt x="1075194" y="508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2768261" y="4511324"/>
              <a:ext cx="57785" cy="40005"/>
            </a:xfrm>
            <a:custGeom>
              <a:avLst/>
              <a:gdLst/>
              <a:ahLst/>
              <a:cxnLst/>
              <a:rect l="l" t="t" r="r" b="b"/>
              <a:pathLst>
                <a:path w="57785" h="40004">
                  <a:moveTo>
                    <a:pt x="28819" y="0"/>
                  </a:moveTo>
                  <a:lnTo>
                    <a:pt x="22665" y="1582"/>
                  </a:lnTo>
                  <a:lnTo>
                    <a:pt x="16512" y="1582"/>
                  </a:lnTo>
                  <a:lnTo>
                    <a:pt x="12409" y="3173"/>
                  </a:lnTo>
                  <a:lnTo>
                    <a:pt x="4102" y="9504"/>
                  </a:lnTo>
                  <a:lnTo>
                    <a:pt x="0" y="15836"/>
                  </a:lnTo>
                  <a:lnTo>
                    <a:pt x="0" y="23758"/>
                  </a:lnTo>
                  <a:lnTo>
                    <a:pt x="4102" y="30089"/>
                  </a:lnTo>
                  <a:lnTo>
                    <a:pt x="12409" y="36420"/>
                  </a:lnTo>
                  <a:lnTo>
                    <a:pt x="16512" y="38003"/>
                  </a:lnTo>
                  <a:lnTo>
                    <a:pt x="22665" y="39594"/>
                  </a:lnTo>
                  <a:lnTo>
                    <a:pt x="33024" y="39594"/>
                  </a:lnTo>
                  <a:lnTo>
                    <a:pt x="39178" y="38003"/>
                  </a:lnTo>
                  <a:lnTo>
                    <a:pt x="43280" y="36420"/>
                  </a:lnTo>
                  <a:lnTo>
                    <a:pt x="49434" y="33254"/>
                  </a:lnTo>
                  <a:lnTo>
                    <a:pt x="51485" y="30089"/>
                  </a:lnTo>
                  <a:lnTo>
                    <a:pt x="55690" y="26923"/>
                  </a:lnTo>
                  <a:lnTo>
                    <a:pt x="55690" y="23758"/>
                  </a:lnTo>
                  <a:lnTo>
                    <a:pt x="57741" y="20584"/>
                  </a:lnTo>
                  <a:lnTo>
                    <a:pt x="55690" y="15836"/>
                  </a:lnTo>
                  <a:lnTo>
                    <a:pt x="55690" y="12670"/>
                  </a:lnTo>
                  <a:lnTo>
                    <a:pt x="51485" y="9504"/>
                  </a:lnTo>
                  <a:lnTo>
                    <a:pt x="49434" y="6339"/>
                  </a:lnTo>
                  <a:lnTo>
                    <a:pt x="43280" y="3173"/>
                  </a:lnTo>
                  <a:lnTo>
                    <a:pt x="39178" y="1582"/>
                  </a:lnTo>
                  <a:lnTo>
                    <a:pt x="33024" y="1582"/>
                  </a:lnTo>
                  <a:lnTo>
                    <a:pt x="28819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2763133" y="4506804"/>
              <a:ext cx="68580" cy="48260"/>
            </a:xfrm>
            <a:custGeom>
              <a:avLst/>
              <a:gdLst/>
              <a:ahLst/>
              <a:cxnLst/>
              <a:rect l="l" t="t" r="r" b="b"/>
              <a:pathLst>
                <a:path w="68580" h="48260">
                  <a:moveTo>
                    <a:pt x="26927" y="2149"/>
                  </a:moveTo>
                  <a:lnTo>
                    <a:pt x="20409" y="2149"/>
                  </a:lnTo>
                  <a:lnTo>
                    <a:pt x="14461" y="4433"/>
                  </a:lnTo>
                  <a:lnTo>
                    <a:pt x="5025" y="11678"/>
                  </a:lnTo>
                  <a:lnTo>
                    <a:pt x="1923" y="16419"/>
                  </a:lnTo>
                  <a:lnTo>
                    <a:pt x="0" y="19426"/>
                  </a:lnTo>
                  <a:lnTo>
                    <a:pt x="0" y="29207"/>
                  </a:lnTo>
                  <a:lnTo>
                    <a:pt x="26973" y="48067"/>
                  </a:lnTo>
                  <a:lnTo>
                    <a:pt x="38973" y="48067"/>
                  </a:lnTo>
                  <a:lnTo>
                    <a:pt x="46254" y="46193"/>
                  </a:lnTo>
                  <a:lnTo>
                    <a:pt x="50972" y="44373"/>
                  </a:lnTo>
                  <a:lnTo>
                    <a:pt x="58562" y="40483"/>
                  </a:lnTo>
                  <a:lnTo>
                    <a:pt x="29434" y="40357"/>
                  </a:lnTo>
                  <a:lnTo>
                    <a:pt x="27794" y="40153"/>
                  </a:lnTo>
                  <a:lnTo>
                    <a:pt x="28642" y="40153"/>
                  </a:lnTo>
                  <a:lnTo>
                    <a:pt x="24134" y="38987"/>
                  </a:lnTo>
                  <a:lnTo>
                    <a:pt x="23896" y="38987"/>
                  </a:lnTo>
                  <a:lnTo>
                    <a:pt x="23377" y="38801"/>
                  </a:lnTo>
                  <a:lnTo>
                    <a:pt x="21712" y="38145"/>
                  </a:lnTo>
                  <a:lnTo>
                    <a:pt x="21127" y="38145"/>
                  </a:lnTo>
                  <a:lnTo>
                    <a:pt x="19794" y="37404"/>
                  </a:lnTo>
                  <a:lnTo>
                    <a:pt x="20169" y="37404"/>
                  </a:lnTo>
                  <a:lnTo>
                    <a:pt x="14257" y="32837"/>
                  </a:lnTo>
                  <a:lnTo>
                    <a:pt x="13845" y="32837"/>
                  </a:lnTo>
                  <a:lnTo>
                    <a:pt x="12922" y="31805"/>
                  </a:lnTo>
                  <a:lnTo>
                    <a:pt x="13177" y="31805"/>
                  </a:lnTo>
                  <a:lnTo>
                    <a:pt x="10891" y="28278"/>
                  </a:lnTo>
                  <a:lnTo>
                    <a:pt x="10358" y="28278"/>
                  </a:lnTo>
                  <a:lnTo>
                    <a:pt x="9743" y="26506"/>
                  </a:lnTo>
                  <a:lnTo>
                    <a:pt x="10358" y="26506"/>
                  </a:lnTo>
                  <a:lnTo>
                    <a:pt x="10358" y="22127"/>
                  </a:lnTo>
                  <a:lnTo>
                    <a:pt x="9743" y="22127"/>
                  </a:lnTo>
                  <a:lnTo>
                    <a:pt x="10358" y="20356"/>
                  </a:lnTo>
                  <a:lnTo>
                    <a:pt x="10891" y="20356"/>
                  </a:lnTo>
                  <a:lnTo>
                    <a:pt x="13182" y="16820"/>
                  </a:lnTo>
                  <a:lnTo>
                    <a:pt x="12922" y="16820"/>
                  </a:lnTo>
                  <a:lnTo>
                    <a:pt x="13845" y="15796"/>
                  </a:lnTo>
                  <a:lnTo>
                    <a:pt x="14249" y="15796"/>
                  </a:lnTo>
                  <a:lnTo>
                    <a:pt x="20168" y="11229"/>
                  </a:lnTo>
                  <a:lnTo>
                    <a:pt x="19794" y="11229"/>
                  </a:lnTo>
                  <a:lnTo>
                    <a:pt x="21127" y="10489"/>
                  </a:lnTo>
                  <a:lnTo>
                    <a:pt x="21712" y="10489"/>
                  </a:lnTo>
                  <a:lnTo>
                    <a:pt x="22814" y="10063"/>
                  </a:lnTo>
                  <a:lnTo>
                    <a:pt x="21640" y="10063"/>
                  </a:lnTo>
                  <a:lnTo>
                    <a:pt x="23896" y="9646"/>
                  </a:lnTo>
                  <a:lnTo>
                    <a:pt x="30242" y="9646"/>
                  </a:lnTo>
                  <a:lnTo>
                    <a:pt x="33585" y="8789"/>
                  </a:lnTo>
                  <a:lnTo>
                    <a:pt x="29127" y="7087"/>
                  </a:lnTo>
                  <a:lnTo>
                    <a:pt x="28101" y="4709"/>
                  </a:lnTo>
                  <a:lnTo>
                    <a:pt x="29688" y="2346"/>
                  </a:lnTo>
                  <a:lnTo>
                    <a:pt x="26153" y="2346"/>
                  </a:lnTo>
                  <a:lnTo>
                    <a:pt x="26927" y="2149"/>
                  </a:lnTo>
                  <a:close/>
                </a:path>
                <a:path w="68580" h="48260">
                  <a:moveTo>
                    <a:pt x="28642" y="40153"/>
                  </a:moveTo>
                  <a:lnTo>
                    <a:pt x="27794" y="40153"/>
                  </a:lnTo>
                  <a:lnTo>
                    <a:pt x="29434" y="40357"/>
                  </a:lnTo>
                  <a:lnTo>
                    <a:pt x="28642" y="40153"/>
                  </a:lnTo>
                  <a:close/>
                </a:path>
                <a:path w="68580" h="48260">
                  <a:moveTo>
                    <a:pt x="37303" y="40153"/>
                  </a:moveTo>
                  <a:lnTo>
                    <a:pt x="28642" y="40153"/>
                  </a:lnTo>
                  <a:lnTo>
                    <a:pt x="29434" y="40357"/>
                  </a:lnTo>
                  <a:lnTo>
                    <a:pt x="36511" y="40357"/>
                  </a:lnTo>
                  <a:lnTo>
                    <a:pt x="37303" y="40153"/>
                  </a:lnTo>
                  <a:close/>
                </a:path>
                <a:path w="68580" h="48260">
                  <a:moveTo>
                    <a:pt x="42243" y="38876"/>
                  </a:moveTo>
                  <a:lnTo>
                    <a:pt x="36511" y="40357"/>
                  </a:lnTo>
                  <a:lnTo>
                    <a:pt x="38152" y="40153"/>
                  </a:lnTo>
                  <a:lnTo>
                    <a:pt x="58777" y="40153"/>
                  </a:lnTo>
                  <a:lnTo>
                    <a:pt x="59534" y="38987"/>
                  </a:lnTo>
                  <a:lnTo>
                    <a:pt x="41947" y="38987"/>
                  </a:lnTo>
                  <a:lnTo>
                    <a:pt x="42243" y="38876"/>
                  </a:lnTo>
                  <a:close/>
                </a:path>
                <a:path w="68580" h="48260">
                  <a:moveTo>
                    <a:pt x="58777" y="40153"/>
                  </a:moveTo>
                  <a:lnTo>
                    <a:pt x="38152" y="40153"/>
                  </a:lnTo>
                  <a:lnTo>
                    <a:pt x="36511" y="40357"/>
                  </a:lnTo>
                  <a:lnTo>
                    <a:pt x="58644" y="40357"/>
                  </a:lnTo>
                  <a:lnTo>
                    <a:pt x="58777" y="40153"/>
                  </a:lnTo>
                  <a:close/>
                </a:path>
                <a:path w="68580" h="48260">
                  <a:moveTo>
                    <a:pt x="23414" y="38801"/>
                  </a:moveTo>
                  <a:lnTo>
                    <a:pt x="23896" y="38987"/>
                  </a:lnTo>
                  <a:lnTo>
                    <a:pt x="24134" y="38987"/>
                  </a:lnTo>
                  <a:lnTo>
                    <a:pt x="23414" y="38801"/>
                  </a:lnTo>
                  <a:close/>
                </a:path>
                <a:path w="68580" h="48260">
                  <a:moveTo>
                    <a:pt x="42665" y="38767"/>
                  </a:moveTo>
                  <a:lnTo>
                    <a:pt x="42243" y="38876"/>
                  </a:lnTo>
                  <a:lnTo>
                    <a:pt x="41947" y="38987"/>
                  </a:lnTo>
                  <a:lnTo>
                    <a:pt x="42665" y="38767"/>
                  </a:lnTo>
                  <a:close/>
                </a:path>
                <a:path w="68580" h="48260">
                  <a:moveTo>
                    <a:pt x="59678" y="38767"/>
                  </a:moveTo>
                  <a:lnTo>
                    <a:pt x="42665" y="38767"/>
                  </a:lnTo>
                  <a:lnTo>
                    <a:pt x="41947" y="38987"/>
                  </a:lnTo>
                  <a:lnTo>
                    <a:pt x="59534" y="38987"/>
                  </a:lnTo>
                  <a:lnTo>
                    <a:pt x="59678" y="38767"/>
                  </a:lnTo>
                  <a:close/>
                </a:path>
                <a:path w="68580" h="48260">
                  <a:moveTo>
                    <a:pt x="60819" y="37011"/>
                  </a:moveTo>
                  <a:lnTo>
                    <a:pt x="60305" y="37404"/>
                  </a:lnTo>
                  <a:lnTo>
                    <a:pt x="46152" y="37404"/>
                  </a:lnTo>
                  <a:lnTo>
                    <a:pt x="42243" y="38876"/>
                  </a:lnTo>
                  <a:lnTo>
                    <a:pt x="42665" y="38767"/>
                  </a:lnTo>
                  <a:lnTo>
                    <a:pt x="59678" y="38767"/>
                  </a:lnTo>
                  <a:lnTo>
                    <a:pt x="60819" y="37011"/>
                  </a:lnTo>
                  <a:close/>
                </a:path>
                <a:path w="68580" h="48260">
                  <a:moveTo>
                    <a:pt x="23325" y="38767"/>
                  </a:moveTo>
                  <a:close/>
                </a:path>
                <a:path w="68580" h="48260">
                  <a:moveTo>
                    <a:pt x="19794" y="37404"/>
                  </a:moveTo>
                  <a:lnTo>
                    <a:pt x="21127" y="38145"/>
                  </a:lnTo>
                  <a:lnTo>
                    <a:pt x="20543" y="37694"/>
                  </a:lnTo>
                  <a:lnTo>
                    <a:pt x="19794" y="37404"/>
                  </a:lnTo>
                  <a:close/>
                </a:path>
                <a:path w="68580" h="48260">
                  <a:moveTo>
                    <a:pt x="20543" y="37694"/>
                  </a:moveTo>
                  <a:lnTo>
                    <a:pt x="21127" y="38145"/>
                  </a:lnTo>
                  <a:lnTo>
                    <a:pt x="21712" y="38145"/>
                  </a:lnTo>
                  <a:lnTo>
                    <a:pt x="20543" y="37694"/>
                  </a:lnTo>
                  <a:close/>
                </a:path>
                <a:path w="68580" h="48260">
                  <a:moveTo>
                    <a:pt x="20169" y="37404"/>
                  </a:moveTo>
                  <a:lnTo>
                    <a:pt x="19794" y="37404"/>
                  </a:lnTo>
                  <a:lnTo>
                    <a:pt x="20543" y="37694"/>
                  </a:lnTo>
                  <a:lnTo>
                    <a:pt x="20169" y="37404"/>
                  </a:lnTo>
                  <a:close/>
                </a:path>
                <a:path w="68580" h="48260">
                  <a:moveTo>
                    <a:pt x="50566" y="35061"/>
                  </a:moveTo>
                  <a:lnTo>
                    <a:pt x="45627" y="37602"/>
                  </a:lnTo>
                  <a:lnTo>
                    <a:pt x="46152" y="37404"/>
                  </a:lnTo>
                  <a:lnTo>
                    <a:pt x="60305" y="37404"/>
                  </a:lnTo>
                  <a:lnTo>
                    <a:pt x="61228" y="36381"/>
                  </a:lnTo>
                  <a:lnTo>
                    <a:pt x="61641" y="36381"/>
                  </a:lnTo>
                  <a:lnTo>
                    <a:pt x="62134" y="36003"/>
                  </a:lnTo>
                  <a:lnTo>
                    <a:pt x="49947" y="36003"/>
                  </a:lnTo>
                  <a:lnTo>
                    <a:pt x="50566" y="35061"/>
                  </a:lnTo>
                  <a:close/>
                </a:path>
                <a:path w="68580" h="48260">
                  <a:moveTo>
                    <a:pt x="61228" y="36381"/>
                  </a:moveTo>
                  <a:lnTo>
                    <a:pt x="60305" y="37404"/>
                  </a:lnTo>
                  <a:lnTo>
                    <a:pt x="60819" y="37011"/>
                  </a:lnTo>
                  <a:lnTo>
                    <a:pt x="61228" y="36381"/>
                  </a:lnTo>
                  <a:close/>
                </a:path>
                <a:path w="68580" h="48260">
                  <a:moveTo>
                    <a:pt x="61641" y="36381"/>
                  </a:moveTo>
                  <a:lnTo>
                    <a:pt x="61228" y="36381"/>
                  </a:lnTo>
                  <a:lnTo>
                    <a:pt x="60819" y="37011"/>
                  </a:lnTo>
                  <a:lnTo>
                    <a:pt x="61641" y="36381"/>
                  </a:lnTo>
                  <a:close/>
                </a:path>
                <a:path w="68580" h="48260">
                  <a:moveTo>
                    <a:pt x="51690" y="34483"/>
                  </a:moveTo>
                  <a:lnTo>
                    <a:pt x="50566" y="35061"/>
                  </a:lnTo>
                  <a:lnTo>
                    <a:pt x="49947" y="36003"/>
                  </a:lnTo>
                  <a:lnTo>
                    <a:pt x="51690" y="34483"/>
                  </a:lnTo>
                  <a:close/>
                </a:path>
                <a:path w="68580" h="48260">
                  <a:moveTo>
                    <a:pt x="64117" y="34483"/>
                  </a:moveTo>
                  <a:lnTo>
                    <a:pt x="51690" y="34483"/>
                  </a:lnTo>
                  <a:lnTo>
                    <a:pt x="49947" y="36003"/>
                  </a:lnTo>
                  <a:lnTo>
                    <a:pt x="62134" y="36003"/>
                  </a:lnTo>
                  <a:lnTo>
                    <a:pt x="64117" y="34483"/>
                  </a:lnTo>
                  <a:close/>
                </a:path>
                <a:path w="68580" h="48260">
                  <a:moveTo>
                    <a:pt x="55588" y="29821"/>
                  </a:moveTo>
                  <a:lnTo>
                    <a:pt x="52408" y="32262"/>
                  </a:lnTo>
                  <a:lnTo>
                    <a:pt x="50566" y="35061"/>
                  </a:lnTo>
                  <a:lnTo>
                    <a:pt x="51690" y="34483"/>
                  </a:lnTo>
                  <a:lnTo>
                    <a:pt x="64117" y="34483"/>
                  </a:lnTo>
                  <a:lnTo>
                    <a:pt x="65946" y="33081"/>
                  </a:lnTo>
                  <a:lnTo>
                    <a:pt x="65946" y="31443"/>
                  </a:lnTo>
                  <a:lnTo>
                    <a:pt x="55588" y="31443"/>
                  </a:lnTo>
                  <a:lnTo>
                    <a:pt x="55588" y="29821"/>
                  </a:lnTo>
                  <a:close/>
                </a:path>
                <a:path w="68580" h="48260">
                  <a:moveTo>
                    <a:pt x="12922" y="31805"/>
                  </a:moveTo>
                  <a:lnTo>
                    <a:pt x="13845" y="32837"/>
                  </a:lnTo>
                  <a:lnTo>
                    <a:pt x="13432" y="32199"/>
                  </a:lnTo>
                  <a:lnTo>
                    <a:pt x="12922" y="31805"/>
                  </a:lnTo>
                  <a:close/>
                </a:path>
                <a:path w="68580" h="48260">
                  <a:moveTo>
                    <a:pt x="13432" y="32199"/>
                  </a:moveTo>
                  <a:lnTo>
                    <a:pt x="13845" y="32837"/>
                  </a:lnTo>
                  <a:lnTo>
                    <a:pt x="14257" y="32837"/>
                  </a:lnTo>
                  <a:lnTo>
                    <a:pt x="13432" y="32199"/>
                  </a:lnTo>
                  <a:close/>
                </a:path>
                <a:path w="68580" h="48260">
                  <a:moveTo>
                    <a:pt x="13177" y="31805"/>
                  </a:moveTo>
                  <a:lnTo>
                    <a:pt x="12922" y="31805"/>
                  </a:lnTo>
                  <a:lnTo>
                    <a:pt x="13432" y="32199"/>
                  </a:lnTo>
                  <a:lnTo>
                    <a:pt x="13177" y="31805"/>
                  </a:lnTo>
                  <a:close/>
                </a:path>
                <a:path w="68580" h="48260">
                  <a:moveTo>
                    <a:pt x="57126" y="28640"/>
                  </a:moveTo>
                  <a:lnTo>
                    <a:pt x="55588" y="29821"/>
                  </a:lnTo>
                  <a:lnTo>
                    <a:pt x="55588" y="31443"/>
                  </a:lnTo>
                  <a:lnTo>
                    <a:pt x="57126" y="28640"/>
                  </a:lnTo>
                  <a:close/>
                </a:path>
                <a:path w="68580" h="48260">
                  <a:moveTo>
                    <a:pt x="65820" y="28640"/>
                  </a:moveTo>
                  <a:lnTo>
                    <a:pt x="57126" y="28640"/>
                  </a:lnTo>
                  <a:lnTo>
                    <a:pt x="55588" y="31443"/>
                  </a:lnTo>
                  <a:lnTo>
                    <a:pt x="65946" y="31443"/>
                  </a:lnTo>
                  <a:lnTo>
                    <a:pt x="65946" y="30042"/>
                  </a:lnTo>
                  <a:lnTo>
                    <a:pt x="65331" y="30042"/>
                  </a:lnTo>
                  <a:lnTo>
                    <a:pt x="65820" y="28640"/>
                  </a:lnTo>
                  <a:close/>
                </a:path>
                <a:path w="68580" h="48260">
                  <a:moveTo>
                    <a:pt x="65946" y="28278"/>
                  </a:moveTo>
                  <a:lnTo>
                    <a:pt x="65331" y="30042"/>
                  </a:lnTo>
                  <a:lnTo>
                    <a:pt x="65885" y="29207"/>
                  </a:lnTo>
                  <a:lnTo>
                    <a:pt x="65946" y="28278"/>
                  </a:lnTo>
                  <a:close/>
                </a:path>
                <a:path w="68580" h="48260">
                  <a:moveTo>
                    <a:pt x="65946" y="29115"/>
                  </a:moveTo>
                  <a:lnTo>
                    <a:pt x="65331" y="30042"/>
                  </a:lnTo>
                  <a:lnTo>
                    <a:pt x="65946" y="30042"/>
                  </a:lnTo>
                  <a:lnTo>
                    <a:pt x="65946" y="29115"/>
                  </a:lnTo>
                  <a:close/>
                </a:path>
                <a:path w="68580" h="48260">
                  <a:moveTo>
                    <a:pt x="57269" y="24818"/>
                  </a:moveTo>
                  <a:lnTo>
                    <a:pt x="55588" y="27340"/>
                  </a:lnTo>
                  <a:lnTo>
                    <a:pt x="55588" y="29821"/>
                  </a:lnTo>
                  <a:lnTo>
                    <a:pt x="57126" y="28640"/>
                  </a:lnTo>
                  <a:lnTo>
                    <a:pt x="65820" y="28640"/>
                  </a:lnTo>
                  <a:lnTo>
                    <a:pt x="65946" y="28278"/>
                  </a:lnTo>
                  <a:lnTo>
                    <a:pt x="66503" y="28278"/>
                  </a:lnTo>
                  <a:lnTo>
                    <a:pt x="67780" y="26356"/>
                  </a:lnTo>
                  <a:lnTo>
                    <a:pt x="57946" y="26356"/>
                  </a:lnTo>
                  <a:lnTo>
                    <a:pt x="57269" y="24818"/>
                  </a:lnTo>
                  <a:close/>
                </a:path>
                <a:path w="68580" h="48260">
                  <a:moveTo>
                    <a:pt x="66503" y="28278"/>
                  </a:moveTo>
                  <a:lnTo>
                    <a:pt x="65946" y="28278"/>
                  </a:lnTo>
                  <a:lnTo>
                    <a:pt x="65946" y="29115"/>
                  </a:lnTo>
                  <a:lnTo>
                    <a:pt x="66503" y="28278"/>
                  </a:lnTo>
                  <a:close/>
                </a:path>
                <a:path w="68580" h="48260">
                  <a:moveTo>
                    <a:pt x="9743" y="26506"/>
                  </a:moveTo>
                  <a:lnTo>
                    <a:pt x="10358" y="28278"/>
                  </a:lnTo>
                  <a:lnTo>
                    <a:pt x="10284" y="27340"/>
                  </a:lnTo>
                  <a:lnTo>
                    <a:pt x="9743" y="26506"/>
                  </a:lnTo>
                  <a:close/>
                </a:path>
                <a:path w="68580" h="48260">
                  <a:moveTo>
                    <a:pt x="10358" y="27455"/>
                  </a:moveTo>
                  <a:lnTo>
                    <a:pt x="10358" y="28278"/>
                  </a:lnTo>
                  <a:lnTo>
                    <a:pt x="10891" y="28278"/>
                  </a:lnTo>
                  <a:lnTo>
                    <a:pt x="10358" y="27455"/>
                  </a:lnTo>
                  <a:close/>
                </a:path>
                <a:path w="68580" h="48260">
                  <a:moveTo>
                    <a:pt x="10358" y="26506"/>
                  </a:moveTo>
                  <a:lnTo>
                    <a:pt x="9743" y="26506"/>
                  </a:lnTo>
                  <a:lnTo>
                    <a:pt x="10358" y="27455"/>
                  </a:lnTo>
                  <a:lnTo>
                    <a:pt x="10358" y="26506"/>
                  </a:lnTo>
                  <a:close/>
                </a:path>
                <a:path w="68580" h="48260">
                  <a:moveTo>
                    <a:pt x="58254" y="23340"/>
                  </a:moveTo>
                  <a:lnTo>
                    <a:pt x="57269" y="24818"/>
                  </a:lnTo>
                  <a:lnTo>
                    <a:pt x="57946" y="26356"/>
                  </a:lnTo>
                  <a:lnTo>
                    <a:pt x="58254" y="23340"/>
                  </a:lnTo>
                  <a:close/>
                </a:path>
                <a:path w="68580" h="48260">
                  <a:moveTo>
                    <a:pt x="67498" y="23340"/>
                  </a:moveTo>
                  <a:lnTo>
                    <a:pt x="58254" y="23340"/>
                  </a:lnTo>
                  <a:lnTo>
                    <a:pt x="57946" y="26356"/>
                  </a:lnTo>
                  <a:lnTo>
                    <a:pt x="67780" y="26356"/>
                  </a:lnTo>
                  <a:lnTo>
                    <a:pt x="68408" y="25411"/>
                  </a:lnTo>
                  <a:lnTo>
                    <a:pt x="67498" y="23340"/>
                  </a:lnTo>
                  <a:close/>
                </a:path>
                <a:path w="68580" h="48260">
                  <a:moveTo>
                    <a:pt x="55588" y="18807"/>
                  </a:moveTo>
                  <a:lnTo>
                    <a:pt x="55665" y="21178"/>
                  </a:lnTo>
                  <a:lnTo>
                    <a:pt x="57269" y="24818"/>
                  </a:lnTo>
                  <a:lnTo>
                    <a:pt x="58254" y="23340"/>
                  </a:lnTo>
                  <a:lnTo>
                    <a:pt x="67498" y="23340"/>
                  </a:lnTo>
                  <a:lnTo>
                    <a:pt x="66188" y="20356"/>
                  </a:lnTo>
                  <a:lnTo>
                    <a:pt x="65946" y="20356"/>
                  </a:lnTo>
                  <a:lnTo>
                    <a:pt x="65855" y="19986"/>
                  </a:lnTo>
                  <a:lnTo>
                    <a:pt x="57126" y="19986"/>
                  </a:lnTo>
                  <a:lnTo>
                    <a:pt x="55588" y="18807"/>
                  </a:lnTo>
                  <a:close/>
                </a:path>
                <a:path w="68580" h="48260">
                  <a:moveTo>
                    <a:pt x="10358" y="20356"/>
                  </a:moveTo>
                  <a:lnTo>
                    <a:pt x="9743" y="22127"/>
                  </a:lnTo>
                  <a:lnTo>
                    <a:pt x="10358" y="21178"/>
                  </a:lnTo>
                  <a:lnTo>
                    <a:pt x="10358" y="20356"/>
                  </a:lnTo>
                  <a:close/>
                </a:path>
                <a:path w="68580" h="48260">
                  <a:moveTo>
                    <a:pt x="10358" y="21178"/>
                  </a:moveTo>
                  <a:lnTo>
                    <a:pt x="9743" y="22127"/>
                  </a:lnTo>
                  <a:lnTo>
                    <a:pt x="10358" y="22127"/>
                  </a:lnTo>
                  <a:lnTo>
                    <a:pt x="10358" y="21178"/>
                  </a:lnTo>
                  <a:close/>
                </a:path>
                <a:path w="68580" h="48260">
                  <a:moveTo>
                    <a:pt x="10891" y="20356"/>
                  </a:moveTo>
                  <a:lnTo>
                    <a:pt x="10358" y="20356"/>
                  </a:lnTo>
                  <a:lnTo>
                    <a:pt x="10358" y="21178"/>
                  </a:lnTo>
                  <a:lnTo>
                    <a:pt x="10891" y="20356"/>
                  </a:lnTo>
                  <a:close/>
                </a:path>
                <a:path w="68580" h="48260">
                  <a:moveTo>
                    <a:pt x="65638" y="19104"/>
                  </a:moveTo>
                  <a:lnTo>
                    <a:pt x="65946" y="20356"/>
                  </a:lnTo>
                  <a:lnTo>
                    <a:pt x="65946" y="19804"/>
                  </a:lnTo>
                  <a:lnTo>
                    <a:pt x="65638" y="19104"/>
                  </a:lnTo>
                  <a:close/>
                </a:path>
                <a:path w="68580" h="48260">
                  <a:moveTo>
                    <a:pt x="65946" y="19804"/>
                  </a:moveTo>
                  <a:lnTo>
                    <a:pt x="65946" y="20356"/>
                  </a:lnTo>
                  <a:lnTo>
                    <a:pt x="66188" y="20356"/>
                  </a:lnTo>
                  <a:lnTo>
                    <a:pt x="65946" y="19804"/>
                  </a:lnTo>
                  <a:close/>
                </a:path>
                <a:path w="68580" h="48260">
                  <a:moveTo>
                    <a:pt x="55588" y="17190"/>
                  </a:moveTo>
                  <a:lnTo>
                    <a:pt x="55588" y="18807"/>
                  </a:lnTo>
                  <a:lnTo>
                    <a:pt x="57126" y="19986"/>
                  </a:lnTo>
                  <a:lnTo>
                    <a:pt x="55588" y="17190"/>
                  </a:lnTo>
                  <a:close/>
                </a:path>
                <a:path w="68580" h="48260">
                  <a:moveTo>
                    <a:pt x="65946" y="17190"/>
                  </a:moveTo>
                  <a:lnTo>
                    <a:pt x="55588" y="17190"/>
                  </a:lnTo>
                  <a:lnTo>
                    <a:pt x="57126" y="19986"/>
                  </a:lnTo>
                  <a:lnTo>
                    <a:pt x="65855" y="19986"/>
                  </a:lnTo>
                  <a:lnTo>
                    <a:pt x="65638" y="19104"/>
                  </a:lnTo>
                  <a:lnTo>
                    <a:pt x="65946" y="19104"/>
                  </a:lnTo>
                  <a:lnTo>
                    <a:pt x="65946" y="17190"/>
                  </a:lnTo>
                  <a:close/>
                </a:path>
                <a:path w="68580" h="48260">
                  <a:moveTo>
                    <a:pt x="65946" y="19104"/>
                  </a:moveTo>
                  <a:lnTo>
                    <a:pt x="65638" y="19104"/>
                  </a:lnTo>
                  <a:lnTo>
                    <a:pt x="65946" y="19804"/>
                  </a:lnTo>
                  <a:lnTo>
                    <a:pt x="65946" y="19104"/>
                  </a:lnTo>
                  <a:close/>
                </a:path>
                <a:path w="68580" h="48260">
                  <a:moveTo>
                    <a:pt x="50572" y="13575"/>
                  </a:moveTo>
                  <a:lnTo>
                    <a:pt x="52408" y="16371"/>
                  </a:lnTo>
                  <a:lnTo>
                    <a:pt x="55588" y="18807"/>
                  </a:lnTo>
                  <a:lnTo>
                    <a:pt x="55588" y="17190"/>
                  </a:lnTo>
                  <a:lnTo>
                    <a:pt x="65946" y="17190"/>
                  </a:lnTo>
                  <a:lnTo>
                    <a:pt x="65946" y="15552"/>
                  </a:lnTo>
                  <a:lnTo>
                    <a:pt x="64121" y="14150"/>
                  </a:lnTo>
                  <a:lnTo>
                    <a:pt x="51690" y="14150"/>
                  </a:lnTo>
                  <a:lnTo>
                    <a:pt x="50572" y="13575"/>
                  </a:lnTo>
                  <a:close/>
                </a:path>
                <a:path w="68580" h="48260">
                  <a:moveTo>
                    <a:pt x="13845" y="15796"/>
                  </a:moveTo>
                  <a:lnTo>
                    <a:pt x="12922" y="16820"/>
                  </a:lnTo>
                  <a:lnTo>
                    <a:pt x="13442" y="16419"/>
                  </a:lnTo>
                  <a:lnTo>
                    <a:pt x="13845" y="15796"/>
                  </a:lnTo>
                  <a:close/>
                </a:path>
                <a:path w="68580" h="48260">
                  <a:moveTo>
                    <a:pt x="13442" y="16419"/>
                  </a:moveTo>
                  <a:lnTo>
                    <a:pt x="12922" y="16820"/>
                  </a:lnTo>
                  <a:lnTo>
                    <a:pt x="13182" y="16820"/>
                  </a:lnTo>
                  <a:lnTo>
                    <a:pt x="13442" y="16419"/>
                  </a:lnTo>
                  <a:close/>
                </a:path>
                <a:path w="68580" h="48260">
                  <a:moveTo>
                    <a:pt x="14249" y="15796"/>
                  </a:moveTo>
                  <a:lnTo>
                    <a:pt x="13845" y="15796"/>
                  </a:lnTo>
                  <a:lnTo>
                    <a:pt x="13442" y="16419"/>
                  </a:lnTo>
                  <a:lnTo>
                    <a:pt x="14249" y="15796"/>
                  </a:lnTo>
                  <a:close/>
                </a:path>
                <a:path w="68580" h="48260">
                  <a:moveTo>
                    <a:pt x="49947" y="12623"/>
                  </a:moveTo>
                  <a:lnTo>
                    <a:pt x="50572" y="13575"/>
                  </a:lnTo>
                  <a:lnTo>
                    <a:pt x="51690" y="14150"/>
                  </a:lnTo>
                  <a:lnTo>
                    <a:pt x="49947" y="12623"/>
                  </a:lnTo>
                  <a:close/>
                </a:path>
                <a:path w="68580" h="48260">
                  <a:moveTo>
                    <a:pt x="62131" y="12623"/>
                  </a:moveTo>
                  <a:lnTo>
                    <a:pt x="49947" y="12623"/>
                  </a:lnTo>
                  <a:lnTo>
                    <a:pt x="51690" y="14150"/>
                  </a:lnTo>
                  <a:lnTo>
                    <a:pt x="64121" y="14150"/>
                  </a:lnTo>
                  <a:lnTo>
                    <a:pt x="62131" y="12623"/>
                  </a:lnTo>
                  <a:close/>
                </a:path>
                <a:path w="68580" h="48260">
                  <a:moveTo>
                    <a:pt x="45627" y="11031"/>
                  </a:moveTo>
                  <a:lnTo>
                    <a:pt x="50572" y="13575"/>
                  </a:lnTo>
                  <a:lnTo>
                    <a:pt x="49947" y="12623"/>
                  </a:lnTo>
                  <a:lnTo>
                    <a:pt x="62131" y="12623"/>
                  </a:lnTo>
                  <a:lnTo>
                    <a:pt x="61649" y="12253"/>
                  </a:lnTo>
                  <a:lnTo>
                    <a:pt x="61228" y="12253"/>
                  </a:lnTo>
                  <a:lnTo>
                    <a:pt x="60312" y="11229"/>
                  </a:lnTo>
                  <a:lnTo>
                    <a:pt x="46131" y="11221"/>
                  </a:lnTo>
                  <a:lnTo>
                    <a:pt x="45627" y="11031"/>
                  </a:lnTo>
                  <a:close/>
                </a:path>
                <a:path w="68580" h="48260">
                  <a:moveTo>
                    <a:pt x="60305" y="11221"/>
                  </a:moveTo>
                  <a:lnTo>
                    <a:pt x="61228" y="12253"/>
                  </a:lnTo>
                  <a:lnTo>
                    <a:pt x="60811" y="11609"/>
                  </a:lnTo>
                  <a:lnTo>
                    <a:pt x="60305" y="11221"/>
                  </a:lnTo>
                  <a:close/>
                </a:path>
                <a:path w="68580" h="48260">
                  <a:moveTo>
                    <a:pt x="60811" y="11609"/>
                  </a:moveTo>
                  <a:lnTo>
                    <a:pt x="61228" y="12253"/>
                  </a:lnTo>
                  <a:lnTo>
                    <a:pt x="61649" y="12253"/>
                  </a:lnTo>
                  <a:lnTo>
                    <a:pt x="60811" y="11609"/>
                  </a:lnTo>
                  <a:close/>
                </a:path>
                <a:path w="68580" h="48260">
                  <a:moveTo>
                    <a:pt x="60559" y="11221"/>
                  </a:moveTo>
                  <a:lnTo>
                    <a:pt x="60305" y="11221"/>
                  </a:lnTo>
                  <a:lnTo>
                    <a:pt x="60811" y="11609"/>
                  </a:lnTo>
                  <a:lnTo>
                    <a:pt x="60559" y="11221"/>
                  </a:lnTo>
                  <a:close/>
                </a:path>
                <a:path w="68580" h="48260">
                  <a:moveTo>
                    <a:pt x="21127" y="10489"/>
                  </a:moveTo>
                  <a:lnTo>
                    <a:pt x="19794" y="11229"/>
                  </a:lnTo>
                  <a:lnTo>
                    <a:pt x="20542" y="10940"/>
                  </a:lnTo>
                  <a:lnTo>
                    <a:pt x="21127" y="10489"/>
                  </a:lnTo>
                  <a:close/>
                </a:path>
                <a:path w="68580" h="48260">
                  <a:moveTo>
                    <a:pt x="20542" y="10940"/>
                  </a:moveTo>
                  <a:lnTo>
                    <a:pt x="19794" y="11229"/>
                  </a:lnTo>
                  <a:lnTo>
                    <a:pt x="20178" y="11221"/>
                  </a:lnTo>
                  <a:lnTo>
                    <a:pt x="20542" y="10940"/>
                  </a:lnTo>
                  <a:close/>
                </a:path>
                <a:path w="68580" h="48260">
                  <a:moveTo>
                    <a:pt x="60406" y="10985"/>
                  </a:moveTo>
                  <a:lnTo>
                    <a:pt x="45537" y="10985"/>
                  </a:lnTo>
                  <a:lnTo>
                    <a:pt x="46152" y="11229"/>
                  </a:lnTo>
                  <a:lnTo>
                    <a:pt x="60312" y="11229"/>
                  </a:lnTo>
                  <a:lnTo>
                    <a:pt x="60559" y="11221"/>
                  </a:lnTo>
                  <a:lnTo>
                    <a:pt x="60406" y="10985"/>
                  </a:lnTo>
                  <a:close/>
                </a:path>
                <a:path w="68580" h="48260">
                  <a:moveTo>
                    <a:pt x="41947" y="9646"/>
                  </a:moveTo>
                  <a:lnTo>
                    <a:pt x="45627" y="11031"/>
                  </a:lnTo>
                  <a:lnTo>
                    <a:pt x="60406" y="10985"/>
                  </a:lnTo>
                  <a:lnTo>
                    <a:pt x="59808" y="10063"/>
                  </a:lnTo>
                  <a:lnTo>
                    <a:pt x="44306" y="10063"/>
                  </a:lnTo>
                  <a:lnTo>
                    <a:pt x="41947" y="9646"/>
                  </a:lnTo>
                  <a:close/>
                </a:path>
                <a:path w="68580" h="48260">
                  <a:moveTo>
                    <a:pt x="21712" y="10489"/>
                  </a:moveTo>
                  <a:lnTo>
                    <a:pt x="21127" y="10489"/>
                  </a:lnTo>
                  <a:lnTo>
                    <a:pt x="20542" y="10940"/>
                  </a:lnTo>
                  <a:lnTo>
                    <a:pt x="21712" y="10489"/>
                  </a:lnTo>
                  <a:close/>
                </a:path>
                <a:path w="68580" h="48260">
                  <a:moveTo>
                    <a:pt x="23896" y="9646"/>
                  </a:moveTo>
                  <a:lnTo>
                    <a:pt x="21640" y="10063"/>
                  </a:lnTo>
                  <a:lnTo>
                    <a:pt x="22814" y="10063"/>
                  </a:lnTo>
                  <a:lnTo>
                    <a:pt x="23896" y="9646"/>
                  </a:lnTo>
                  <a:close/>
                </a:path>
                <a:path w="68580" h="48260">
                  <a:moveTo>
                    <a:pt x="30242" y="9646"/>
                  </a:moveTo>
                  <a:lnTo>
                    <a:pt x="23896" y="9646"/>
                  </a:lnTo>
                  <a:lnTo>
                    <a:pt x="22814" y="10063"/>
                  </a:lnTo>
                  <a:lnTo>
                    <a:pt x="28614" y="10063"/>
                  </a:lnTo>
                  <a:lnTo>
                    <a:pt x="30242" y="9646"/>
                  </a:lnTo>
                  <a:close/>
                </a:path>
                <a:path w="68580" h="48260">
                  <a:moveTo>
                    <a:pt x="38391" y="2193"/>
                  </a:moveTo>
                  <a:lnTo>
                    <a:pt x="39793" y="5346"/>
                  </a:lnTo>
                  <a:lnTo>
                    <a:pt x="38357" y="7583"/>
                  </a:lnTo>
                  <a:lnTo>
                    <a:pt x="33585" y="8789"/>
                  </a:lnTo>
                  <a:lnTo>
                    <a:pt x="36921" y="10063"/>
                  </a:lnTo>
                  <a:lnTo>
                    <a:pt x="43056" y="10063"/>
                  </a:lnTo>
                  <a:lnTo>
                    <a:pt x="41947" y="9646"/>
                  </a:lnTo>
                  <a:lnTo>
                    <a:pt x="59537" y="9646"/>
                  </a:lnTo>
                  <a:lnTo>
                    <a:pt x="58562" y="8142"/>
                  </a:lnTo>
                  <a:lnTo>
                    <a:pt x="50972" y="4260"/>
                  </a:lnTo>
                  <a:lnTo>
                    <a:pt x="46612" y="2567"/>
                  </a:lnTo>
                  <a:lnTo>
                    <a:pt x="40408" y="2567"/>
                  </a:lnTo>
                  <a:lnTo>
                    <a:pt x="38391" y="2193"/>
                  </a:lnTo>
                  <a:close/>
                </a:path>
                <a:path w="68580" h="48260">
                  <a:moveTo>
                    <a:pt x="59537" y="9646"/>
                  </a:moveTo>
                  <a:lnTo>
                    <a:pt x="41947" y="9646"/>
                  </a:lnTo>
                  <a:lnTo>
                    <a:pt x="44306" y="10063"/>
                  </a:lnTo>
                  <a:lnTo>
                    <a:pt x="59808" y="10063"/>
                  </a:lnTo>
                  <a:lnTo>
                    <a:pt x="59537" y="9646"/>
                  </a:lnTo>
                  <a:close/>
                </a:path>
                <a:path w="68580" h="48260">
                  <a:moveTo>
                    <a:pt x="34395" y="251"/>
                  </a:moveTo>
                  <a:lnTo>
                    <a:pt x="30362" y="1276"/>
                  </a:lnTo>
                  <a:lnTo>
                    <a:pt x="29434" y="2748"/>
                  </a:lnTo>
                  <a:lnTo>
                    <a:pt x="28101" y="4709"/>
                  </a:lnTo>
                  <a:lnTo>
                    <a:pt x="29127" y="7087"/>
                  </a:lnTo>
                  <a:lnTo>
                    <a:pt x="33585" y="8789"/>
                  </a:lnTo>
                  <a:lnTo>
                    <a:pt x="38357" y="7583"/>
                  </a:lnTo>
                  <a:lnTo>
                    <a:pt x="39793" y="5346"/>
                  </a:lnTo>
                  <a:lnTo>
                    <a:pt x="38391" y="2193"/>
                  </a:lnTo>
                  <a:lnTo>
                    <a:pt x="38152" y="2149"/>
                  </a:lnTo>
                  <a:lnTo>
                    <a:pt x="38371" y="2149"/>
                  </a:lnTo>
                  <a:lnTo>
                    <a:pt x="38174" y="1706"/>
                  </a:lnTo>
                  <a:lnTo>
                    <a:pt x="34395" y="251"/>
                  </a:lnTo>
                  <a:close/>
                </a:path>
                <a:path w="68580" h="48260">
                  <a:moveTo>
                    <a:pt x="38174" y="1706"/>
                  </a:moveTo>
                  <a:lnTo>
                    <a:pt x="38391" y="2193"/>
                  </a:lnTo>
                  <a:lnTo>
                    <a:pt x="40408" y="2567"/>
                  </a:lnTo>
                  <a:lnTo>
                    <a:pt x="38174" y="1706"/>
                  </a:lnTo>
                  <a:close/>
                </a:path>
                <a:path w="68580" h="48260">
                  <a:moveTo>
                    <a:pt x="45537" y="2149"/>
                  </a:moveTo>
                  <a:lnTo>
                    <a:pt x="39325" y="2149"/>
                  </a:lnTo>
                  <a:lnTo>
                    <a:pt x="40408" y="2567"/>
                  </a:lnTo>
                  <a:lnTo>
                    <a:pt x="46612" y="2567"/>
                  </a:lnTo>
                  <a:lnTo>
                    <a:pt x="45537" y="2149"/>
                  </a:lnTo>
                  <a:close/>
                </a:path>
                <a:path w="68580" h="48260">
                  <a:moveTo>
                    <a:pt x="30362" y="1276"/>
                  </a:moveTo>
                  <a:lnTo>
                    <a:pt x="26153" y="2346"/>
                  </a:lnTo>
                  <a:lnTo>
                    <a:pt x="27794" y="2149"/>
                  </a:lnTo>
                  <a:lnTo>
                    <a:pt x="29812" y="2149"/>
                  </a:lnTo>
                  <a:lnTo>
                    <a:pt x="30362" y="1276"/>
                  </a:lnTo>
                  <a:close/>
                </a:path>
                <a:path w="68580" h="48260">
                  <a:moveTo>
                    <a:pt x="29812" y="2149"/>
                  </a:moveTo>
                  <a:lnTo>
                    <a:pt x="27794" y="2149"/>
                  </a:lnTo>
                  <a:lnTo>
                    <a:pt x="26153" y="2346"/>
                  </a:lnTo>
                  <a:lnTo>
                    <a:pt x="29688" y="2346"/>
                  </a:lnTo>
                  <a:lnTo>
                    <a:pt x="29812" y="2149"/>
                  </a:lnTo>
                  <a:close/>
                </a:path>
                <a:path w="68580" h="48260">
                  <a:moveTo>
                    <a:pt x="38371" y="2149"/>
                  </a:moveTo>
                  <a:lnTo>
                    <a:pt x="38152" y="2149"/>
                  </a:lnTo>
                  <a:lnTo>
                    <a:pt x="38391" y="2193"/>
                  </a:lnTo>
                  <a:close/>
                </a:path>
                <a:path w="68580" h="48260">
                  <a:moveTo>
                    <a:pt x="35075" y="78"/>
                  </a:moveTo>
                  <a:lnTo>
                    <a:pt x="34395" y="251"/>
                  </a:lnTo>
                  <a:lnTo>
                    <a:pt x="38174" y="1706"/>
                  </a:lnTo>
                  <a:lnTo>
                    <a:pt x="37947" y="1196"/>
                  </a:lnTo>
                  <a:lnTo>
                    <a:pt x="35075" y="78"/>
                  </a:lnTo>
                  <a:close/>
                </a:path>
                <a:path w="68580" h="48260">
                  <a:moveTo>
                    <a:pt x="33742" y="0"/>
                  </a:moveTo>
                  <a:lnTo>
                    <a:pt x="30665" y="795"/>
                  </a:lnTo>
                  <a:lnTo>
                    <a:pt x="30362" y="1276"/>
                  </a:lnTo>
                  <a:lnTo>
                    <a:pt x="34395" y="251"/>
                  </a:lnTo>
                  <a:lnTo>
                    <a:pt x="337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1664302" y="4490740"/>
              <a:ext cx="1193165" cy="248920"/>
            </a:xfrm>
            <a:custGeom>
              <a:avLst/>
              <a:gdLst/>
              <a:ahLst/>
              <a:cxnLst/>
              <a:rect l="l" t="t" r="r" b="b"/>
              <a:pathLst>
                <a:path w="1193164" h="248920">
                  <a:moveTo>
                    <a:pt x="1192578" y="0"/>
                  </a:moveTo>
                  <a:lnTo>
                    <a:pt x="0" y="0"/>
                  </a:lnTo>
                  <a:lnTo>
                    <a:pt x="0" y="248612"/>
                  </a:lnTo>
                  <a:lnTo>
                    <a:pt x="1192578" y="248612"/>
                  </a:lnTo>
                  <a:lnTo>
                    <a:pt x="1192578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1664302" y="4490740"/>
              <a:ext cx="1193165" cy="248920"/>
            </a:xfrm>
            <a:custGeom>
              <a:avLst/>
              <a:gdLst/>
              <a:ahLst/>
              <a:cxnLst/>
              <a:rect l="l" t="t" r="r" b="b"/>
              <a:pathLst>
                <a:path w="1193164" h="248920">
                  <a:moveTo>
                    <a:pt x="0" y="248612"/>
                  </a:moveTo>
                  <a:lnTo>
                    <a:pt x="1192578" y="248612"/>
                  </a:lnTo>
                  <a:lnTo>
                    <a:pt x="1192578" y="0"/>
                  </a:lnTo>
                  <a:lnTo>
                    <a:pt x="0" y="0"/>
                  </a:lnTo>
                  <a:lnTo>
                    <a:pt x="0" y="248612"/>
                  </a:lnTo>
                  <a:close/>
                </a:path>
              </a:pathLst>
            </a:custGeom>
            <a:ln w="48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2323403" y="4541413"/>
              <a:ext cx="418465" cy="140970"/>
            </a:xfrm>
            <a:custGeom>
              <a:avLst/>
              <a:gdLst/>
              <a:ahLst/>
              <a:cxnLst/>
              <a:rect l="l" t="t" r="r" b="b"/>
              <a:pathLst>
                <a:path w="418464" h="140970">
                  <a:moveTo>
                    <a:pt x="418120" y="0"/>
                  </a:moveTo>
                  <a:lnTo>
                    <a:pt x="0" y="0"/>
                  </a:lnTo>
                  <a:lnTo>
                    <a:pt x="0" y="140933"/>
                  </a:lnTo>
                  <a:lnTo>
                    <a:pt x="418120" y="140933"/>
                  </a:lnTo>
                  <a:lnTo>
                    <a:pt x="418120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2323403" y="4541413"/>
              <a:ext cx="418465" cy="140970"/>
            </a:xfrm>
            <a:custGeom>
              <a:avLst/>
              <a:gdLst/>
              <a:ahLst/>
              <a:cxnLst/>
              <a:rect l="l" t="t" r="r" b="b"/>
              <a:pathLst>
                <a:path w="418464" h="140970">
                  <a:moveTo>
                    <a:pt x="0" y="140933"/>
                  </a:moveTo>
                  <a:lnTo>
                    <a:pt x="418120" y="140933"/>
                  </a:lnTo>
                  <a:lnTo>
                    <a:pt x="418120" y="0"/>
                  </a:lnTo>
                  <a:lnTo>
                    <a:pt x="0" y="0"/>
                  </a:lnTo>
                  <a:lnTo>
                    <a:pt x="0" y="140933"/>
                  </a:lnTo>
                  <a:close/>
                </a:path>
              </a:pathLst>
            </a:custGeom>
            <a:ln w="48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1677682" y="4556455"/>
              <a:ext cx="1075690" cy="85725"/>
            </a:xfrm>
            <a:custGeom>
              <a:avLst/>
              <a:gdLst/>
              <a:ahLst/>
              <a:cxnLst/>
              <a:rect l="l" t="t" r="r" b="b"/>
              <a:pathLst>
                <a:path w="1075689" h="85725">
                  <a:moveTo>
                    <a:pt x="508749" y="79375"/>
                  </a:moveTo>
                  <a:lnTo>
                    <a:pt x="506437" y="77597"/>
                  </a:lnTo>
                  <a:lnTo>
                    <a:pt x="2311" y="77597"/>
                  </a:lnTo>
                  <a:lnTo>
                    <a:pt x="0" y="79375"/>
                  </a:lnTo>
                  <a:lnTo>
                    <a:pt x="0" y="83743"/>
                  </a:lnTo>
                  <a:lnTo>
                    <a:pt x="2311" y="85521"/>
                  </a:lnTo>
                  <a:lnTo>
                    <a:pt x="506437" y="85521"/>
                  </a:lnTo>
                  <a:lnTo>
                    <a:pt x="508749" y="83743"/>
                  </a:lnTo>
                  <a:lnTo>
                    <a:pt x="508749" y="79375"/>
                  </a:lnTo>
                  <a:close/>
                </a:path>
                <a:path w="1075689" h="85725">
                  <a:moveTo>
                    <a:pt x="508749" y="39789"/>
                  </a:moveTo>
                  <a:lnTo>
                    <a:pt x="506437" y="38011"/>
                  </a:lnTo>
                  <a:lnTo>
                    <a:pt x="2311" y="38011"/>
                  </a:lnTo>
                  <a:lnTo>
                    <a:pt x="0" y="39789"/>
                  </a:lnTo>
                  <a:lnTo>
                    <a:pt x="0" y="44157"/>
                  </a:lnTo>
                  <a:lnTo>
                    <a:pt x="2311" y="45935"/>
                  </a:lnTo>
                  <a:lnTo>
                    <a:pt x="506437" y="45935"/>
                  </a:lnTo>
                  <a:lnTo>
                    <a:pt x="508749" y="44157"/>
                  </a:lnTo>
                  <a:lnTo>
                    <a:pt x="508749" y="39789"/>
                  </a:lnTo>
                  <a:close/>
                </a:path>
                <a:path w="1075689" h="85725">
                  <a:moveTo>
                    <a:pt x="508749" y="1778"/>
                  </a:moveTo>
                  <a:lnTo>
                    <a:pt x="506437" y="0"/>
                  </a:lnTo>
                  <a:lnTo>
                    <a:pt x="2311" y="0"/>
                  </a:lnTo>
                  <a:lnTo>
                    <a:pt x="0" y="1778"/>
                  </a:lnTo>
                  <a:lnTo>
                    <a:pt x="0" y="6159"/>
                  </a:lnTo>
                  <a:lnTo>
                    <a:pt x="2311" y="7924"/>
                  </a:lnTo>
                  <a:lnTo>
                    <a:pt x="506437" y="7924"/>
                  </a:lnTo>
                  <a:lnTo>
                    <a:pt x="508749" y="6159"/>
                  </a:lnTo>
                  <a:lnTo>
                    <a:pt x="508749" y="1778"/>
                  </a:lnTo>
                  <a:close/>
                </a:path>
                <a:path w="1075689" h="85725">
                  <a:moveTo>
                    <a:pt x="1075194" y="50863"/>
                  </a:moveTo>
                  <a:lnTo>
                    <a:pt x="1072832" y="49098"/>
                  </a:lnTo>
                  <a:lnTo>
                    <a:pt x="638746" y="49098"/>
                  </a:lnTo>
                  <a:lnTo>
                    <a:pt x="636447" y="50863"/>
                  </a:lnTo>
                  <a:lnTo>
                    <a:pt x="636447" y="55245"/>
                  </a:lnTo>
                  <a:lnTo>
                    <a:pt x="638746" y="57010"/>
                  </a:lnTo>
                  <a:lnTo>
                    <a:pt x="1072832" y="57010"/>
                  </a:lnTo>
                  <a:lnTo>
                    <a:pt x="1075194" y="55245"/>
                  </a:lnTo>
                  <a:lnTo>
                    <a:pt x="1075194" y="508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2768261" y="4511324"/>
              <a:ext cx="57785" cy="40005"/>
            </a:xfrm>
            <a:custGeom>
              <a:avLst/>
              <a:gdLst/>
              <a:ahLst/>
              <a:cxnLst/>
              <a:rect l="l" t="t" r="r" b="b"/>
              <a:pathLst>
                <a:path w="57785" h="40004">
                  <a:moveTo>
                    <a:pt x="28819" y="0"/>
                  </a:moveTo>
                  <a:lnTo>
                    <a:pt x="22665" y="1582"/>
                  </a:lnTo>
                  <a:lnTo>
                    <a:pt x="16512" y="1582"/>
                  </a:lnTo>
                  <a:lnTo>
                    <a:pt x="12409" y="3173"/>
                  </a:lnTo>
                  <a:lnTo>
                    <a:pt x="4102" y="9504"/>
                  </a:lnTo>
                  <a:lnTo>
                    <a:pt x="0" y="15836"/>
                  </a:lnTo>
                  <a:lnTo>
                    <a:pt x="0" y="23758"/>
                  </a:lnTo>
                  <a:lnTo>
                    <a:pt x="4102" y="30089"/>
                  </a:lnTo>
                  <a:lnTo>
                    <a:pt x="12409" y="36420"/>
                  </a:lnTo>
                  <a:lnTo>
                    <a:pt x="16512" y="38003"/>
                  </a:lnTo>
                  <a:lnTo>
                    <a:pt x="22665" y="39594"/>
                  </a:lnTo>
                  <a:lnTo>
                    <a:pt x="33024" y="39594"/>
                  </a:lnTo>
                  <a:lnTo>
                    <a:pt x="39178" y="38003"/>
                  </a:lnTo>
                  <a:lnTo>
                    <a:pt x="43280" y="36420"/>
                  </a:lnTo>
                  <a:lnTo>
                    <a:pt x="49434" y="33254"/>
                  </a:lnTo>
                  <a:lnTo>
                    <a:pt x="51485" y="30089"/>
                  </a:lnTo>
                  <a:lnTo>
                    <a:pt x="55690" y="26923"/>
                  </a:lnTo>
                  <a:lnTo>
                    <a:pt x="55690" y="23758"/>
                  </a:lnTo>
                  <a:lnTo>
                    <a:pt x="57741" y="20584"/>
                  </a:lnTo>
                  <a:lnTo>
                    <a:pt x="55690" y="15836"/>
                  </a:lnTo>
                  <a:lnTo>
                    <a:pt x="55690" y="12670"/>
                  </a:lnTo>
                  <a:lnTo>
                    <a:pt x="51485" y="9504"/>
                  </a:lnTo>
                  <a:lnTo>
                    <a:pt x="49434" y="6339"/>
                  </a:lnTo>
                  <a:lnTo>
                    <a:pt x="43280" y="3173"/>
                  </a:lnTo>
                  <a:lnTo>
                    <a:pt x="39178" y="1582"/>
                  </a:lnTo>
                  <a:lnTo>
                    <a:pt x="33024" y="1582"/>
                  </a:lnTo>
                  <a:lnTo>
                    <a:pt x="28819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2763133" y="4506804"/>
              <a:ext cx="68580" cy="48260"/>
            </a:xfrm>
            <a:custGeom>
              <a:avLst/>
              <a:gdLst/>
              <a:ahLst/>
              <a:cxnLst/>
              <a:rect l="l" t="t" r="r" b="b"/>
              <a:pathLst>
                <a:path w="68580" h="48260">
                  <a:moveTo>
                    <a:pt x="26927" y="2149"/>
                  </a:moveTo>
                  <a:lnTo>
                    <a:pt x="20409" y="2149"/>
                  </a:lnTo>
                  <a:lnTo>
                    <a:pt x="14461" y="4433"/>
                  </a:lnTo>
                  <a:lnTo>
                    <a:pt x="5025" y="11678"/>
                  </a:lnTo>
                  <a:lnTo>
                    <a:pt x="1923" y="16419"/>
                  </a:lnTo>
                  <a:lnTo>
                    <a:pt x="0" y="19426"/>
                  </a:lnTo>
                  <a:lnTo>
                    <a:pt x="0" y="29207"/>
                  </a:lnTo>
                  <a:lnTo>
                    <a:pt x="26973" y="48067"/>
                  </a:lnTo>
                  <a:lnTo>
                    <a:pt x="38973" y="48067"/>
                  </a:lnTo>
                  <a:lnTo>
                    <a:pt x="46254" y="46193"/>
                  </a:lnTo>
                  <a:lnTo>
                    <a:pt x="50972" y="44373"/>
                  </a:lnTo>
                  <a:lnTo>
                    <a:pt x="58562" y="40483"/>
                  </a:lnTo>
                  <a:lnTo>
                    <a:pt x="29434" y="40357"/>
                  </a:lnTo>
                  <a:lnTo>
                    <a:pt x="27794" y="40153"/>
                  </a:lnTo>
                  <a:lnTo>
                    <a:pt x="28642" y="40153"/>
                  </a:lnTo>
                  <a:lnTo>
                    <a:pt x="24134" y="38987"/>
                  </a:lnTo>
                  <a:lnTo>
                    <a:pt x="23896" y="38987"/>
                  </a:lnTo>
                  <a:lnTo>
                    <a:pt x="23377" y="38801"/>
                  </a:lnTo>
                  <a:lnTo>
                    <a:pt x="21712" y="38145"/>
                  </a:lnTo>
                  <a:lnTo>
                    <a:pt x="21127" y="38145"/>
                  </a:lnTo>
                  <a:lnTo>
                    <a:pt x="19794" y="37404"/>
                  </a:lnTo>
                  <a:lnTo>
                    <a:pt x="20169" y="37404"/>
                  </a:lnTo>
                  <a:lnTo>
                    <a:pt x="14257" y="32837"/>
                  </a:lnTo>
                  <a:lnTo>
                    <a:pt x="13845" y="32837"/>
                  </a:lnTo>
                  <a:lnTo>
                    <a:pt x="12922" y="31805"/>
                  </a:lnTo>
                  <a:lnTo>
                    <a:pt x="13177" y="31805"/>
                  </a:lnTo>
                  <a:lnTo>
                    <a:pt x="10891" y="28278"/>
                  </a:lnTo>
                  <a:lnTo>
                    <a:pt x="10358" y="28278"/>
                  </a:lnTo>
                  <a:lnTo>
                    <a:pt x="9743" y="26506"/>
                  </a:lnTo>
                  <a:lnTo>
                    <a:pt x="10358" y="26506"/>
                  </a:lnTo>
                  <a:lnTo>
                    <a:pt x="10358" y="22127"/>
                  </a:lnTo>
                  <a:lnTo>
                    <a:pt x="9743" y="22127"/>
                  </a:lnTo>
                  <a:lnTo>
                    <a:pt x="10358" y="20356"/>
                  </a:lnTo>
                  <a:lnTo>
                    <a:pt x="10891" y="20356"/>
                  </a:lnTo>
                  <a:lnTo>
                    <a:pt x="13182" y="16820"/>
                  </a:lnTo>
                  <a:lnTo>
                    <a:pt x="12922" y="16820"/>
                  </a:lnTo>
                  <a:lnTo>
                    <a:pt x="13845" y="15796"/>
                  </a:lnTo>
                  <a:lnTo>
                    <a:pt x="14249" y="15796"/>
                  </a:lnTo>
                  <a:lnTo>
                    <a:pt x="20168" y="11229"/>
                  </a:lnTo>
                  <a:lnTo>
                    <a:pt x="19794" y="11229"/>
                  </a:lnTo>
                  <a:lnTo>
                    <a:pt x="21127" y="10489"/>
                  </a:lnTo>
                  <a:lnTo>
                    <a:pt x="21712" y="10489"/>
                  </a:lnTo>
                  <a:lnTo>
                    <a:pt x="22814" y="10063"/>
                  </a:lnTo>
                  <a:lnTo>
                    <a:pt x="21640" y="10063"/>
                  </a:lnTo>
                  <a:lnTo>
                    <a:pt x="23896" y="9646"/>
                  </a:lnTo>
                  <a:lnTo>
                    <a:pt x="30242" y="9646"/>
                  </a:lnTo>
                  <a:lnTo>
                    <a:pt x="33585" y="8789"/>
                  </a:lnTo>
                  <a:lnTo>
                    <a:pt x="29127" y="7087"/>
                  </a:lnTo>
                  <a:lnTo>
                    <a:pt x="28101" y="4709"/>
                  </a:lnTo>
                  <a:lnTo>
                    <a:pt x="29688" y="2346"/>
                  </a:lnTo>
                  <a:lnTo>
                    <a:pt x="26153" y="2346"/>
                  </a:lnTo>
                  <a:lnTo>
                    <a:pt x="26927" y="2149"/>
                  </a:lnTo>
                  <a:close/>
                </a:path>
                <a:path w="68580" h="48260">
                  <a:moveTo>
                    <a:pt x="28642" y="40153"/>
                  </a:moveTo>
                  <a:lnTo>
                    <a:pt x="27794" y="40153"/>
                  </a:lnTo>
                  <a:lnTo>
                    <a:pt x="29434" y="40357"/>
                  </a:lnTo>
                  <a:lnTo>
                    <a:pt x="28642" y="40153"/>
                  </a:lnTo>
                  <a:close/>
                </a:path>
                <a:path w="68580" h="48260">
                  <a:moveTo>
                    <a:pt x="37303" y="40153"/>
                  </a:moveTo>
                  <a:lnTo>
                    <a:pt x="28642" y="40153"/>
                  </a:lnTo>
                  <a:lnTo>
                    <a:pt x="29434" y="40357"/>
                  </a:lnTo>
                  <a:lnTo>
                    <a:pt x="36511" y="40357"/>
                  </a:lnTo>
                  <a:lnTo>
                    <a:pt x="37303" y="40153"/>
                  </a:lnTo>
                  <a:close/>
                </a:path>
                <a:path w="68580" h="48260">
                  <a:moveTo>
                    <a:pt x="42243" y="38876"/>
                  </a:moveTo>
                  <a:lnTo>
                    <a:pt x="36511" y="40357"/>
                  </a:lnTo>
                  <a:lnTo>
                    <a:pt x="38152" y="40153"/>
                  </a:lnTo>
                  <a:lnTo>
                    <a:pt x="58777" y="40153"/>
                  </a:lnTo>
                  <a:lnTo>
                    <a:pt x="59534" y="38987"/>
                  </a:lnTo>
                  <a:lnTo>
                    <a:pt x="41947" y="38987"/>
                  </a:lnTo>
                  <a:lnTo>
                    <a:pt x="42243" y="38876"/>
                  </a:lnTo>
                  <a:close/>
                </a:path>
                <a:path w="68580" h="48260">
                  <a:moveTo>
                    <a:pt x="58777" y="40153"/>
                  </a:moveTo>
                  <a:lnTo>
                    <a:pt x="38152" y="40153"/>
                  </a:lnTo>
                  <a:lnTo>
                    <a:pt x="36511" y="40357"/>
                  </a:lnTo>
                  <a:lnTo>
                    <a:pt x="58644" y="40357"/>
                  </a:lnTo>
                  <a:lnTo>
                    <a:pt x="58777" y="40153"/>
                  </a:lnTo>
                  <a:close/>
                </a:path>
                <a:path w="68580" h="48260">
                  <a:moveTo>
                    <a:pt x="23414" y="38801"/>
                  </a:moveTo>
                  <a:lnTo>
                    <a:pt x="23896" y="38987"/>
                  </a:lnTo>
                  <a:lnTo>
                    <a:pt x="24134" y="38987"/>
                  </a:lnTo>
                  <a:lnTo>
                    <a:pt x="23414" y="38801"/>
                  </a:lnTo>
                  <a:close/>
                </a:path>
                <a:path w="68580" h="48260">
                  <a:moveTo>
                    <a:pt x="42665" y="38767"/>
                  </a:moveTo>
                  <a:lnTo>
                    <a:pt x="42243" y="38876"/>
                  </a:lnTo>
                  <a:lnTo>
                    <a:pt x="41947" y="38987"/>
                  </a:lnTo>
                  <a:lnTo>
                    <a:pt x="42665" y="38767"/>
                  </a:lnTo>
                  <a:close/>
                </a:path>
                <a:path w="68580" h="48260">
                  <a:moveTo>
                    <a:pt x="59678" y="38767"/>
                  </a:moveTo>
                  <a:lnTo>
                    <a:pt x="42665" y="38767"/>
                  </a:lnTo>
                  <a:lnTo>
                    <a:pt x="41947" y="38987"/>
                  </a:lnTo>
                  <a:lnTo>
                    <a:pt x="59534" y="38987"/>
                  </a:lnTo>
                  <a:lnTo>
                    <a:pt x="59678" y="38767"/>
                  </a:lnTo>
                  <a:close/>
                </a:path>
                <a:path w="68580" h="48260">
                  <a:moveTo>
                    <a:pt x="60819" y="37011"/>
                  </a:moveTo>
                  <a:lnTo>
                    <a:pt x="60305" y="37404"/>
                  </a:lnTo>
                  <a:lnTo>
                    <a:pt x="46152" y="37404"/>
                  </a:lnTo>
                  <a:lnTo>
                    <a:pt x="42243" y="38876"/>
                  </a:lnTo>
                  <a:lnTo>
                    <a:pt x="42665" y="38767"/>
                  </a:lnTo>
                  <a:lnTo>
                    <a:pt x="59678" y="38767"/>
                  </a:lnTo>
                  <a:lnTo>
                    <a:pt x="60819" y="37011"/>
                  </a:lnTo>
                  <a:close/>
                </a:path>
                <a:path w="68580" h="48260">
                  <a:moveTo>
                    <a:pt x="23325" y="38767"/>
                  </a:moveTo>
                  <a:close/>
                </a:path>
                <a:path w="68580" h="48260">
                  <a:moveTo>
                    <a:pt x="19794" y="37404"/>
                  </a:moveTo>
                  <a:lnTo>
                    <a:pt x="21127" y="38145"/>
                  </a:lnTo>
                  <a:lnTo>
                    <a:pt x="20543" y="37694"/>
                  </a:lnTo>
                  <a:lnTo>
                    <a:pt x="19794" y="37404"/>
                  </a:lnTo>
                  <a:close/>
                </a:path>
                <a:path w="68580" h="48260">
                  <a:moveTo>
                    <a:pt x="20543" y="37694"/>
                  </a:moveTo>
                  <a:lnTo>
                    <a:pt x="21127" y="38145"/>
                  </a:lnTo>
                  <a:lnTo>
                    <a:pt x="21712" y="38145"/>
                  </a:lnTo>
                  <a:lnTo>
                    <a:pt x="20543" y="37694"/>
                  </a:lnTo>
                  <a:close/>
                </a:path>
                <a:path w="68580" h="48260">
                  <a:moveTo>
                    <a:pt x="20169" y="37404"/>
                  </a:moveTo>
                  <a:lnTo>
                    <a:pt x="19794" y="37404"/>
                  </a:lnTo>
                  <a:lnTo>
                    <a:pt x="20543" y="37694"/>
                  </a:lnTo>
                  <a:lnTo>
                    <a:pt x="20169" y="37404"/>
                  </a:lnTo>
                  <a:close/>
                </a:path>
                <a:path w="68580" h="48260">
                  <a:moveTo>
                    <a:pt x="50566" y="35061"/>
                  </a:moveTo>
                  <a:lnTo>
                    <a:pt x="45627" y="37602"/>
                  </a:lnTo>
                  <a:lnTo>
                    <a:pt x="46152" y="37404"/>
                  </a:lnTo>
                  <a:lnTo>
                    <a:pt x="60305" y="37404"/>
                  </a:lnTo>
                  <a:lnTo>
                    <a:pt x="61228" y="36381"/>
                  </a:lnTo>
                  <a:lnTo>
                    <a:pt x="61641" y="36381"/>
                  </a:lnTo>
                  <a:lnTo>
                    <a:pt x="62134" y="36003"/>
                  </a:lnTo>
                  <a:lnTo>
                    <a:pt x="49947" y="36003"/>
                  </a:lnTo>
                  <a:lnTo>
                    <a:pt x="50566" y="35061"/>
                  </a:lnTo>
                  <a:close/>
                </a:path>
                <a:path w="68580" h="48260">
                  <a:moveTo>
                    <a:pt x="61228" y="36381"/>
                  </a:moveTo>
                  <a:lnTo>
                    <a:pt x="60305" y="37404"/>
                  </a:lnTo>
                  <a:lnTo>
                    <a:pt x="60819" y="37011"/>
                  </a:lnTo>
                  <a:lnTo>
                    <a:pt x="61228" y="36381"/>
                  </a:lnTo>
                  <a:close/>
                </a:path>
                <a:path w="68580" h="48260">
                  <a:moveTo>
                    <a:pt x="61641" y="36381"/>
                  </a:moveTo>
                  <a:lnTo>
                    <a:pt x="61228" y="36381"/>
                  </a:lnTo>
                  <a:lnTo>
                    <a:pt x="60819" y="37011"/>
                  </a:lnTo>
                  <a:lnTo>
                    <a:pt x="61641" y="36381"/>
                  </a:lnTo>
                  <a:close/>
                </a:path>
                <a:path w="68580" h="48260">
                  <a:moveTo>
                    <a:pt x="51690" y="34483"/>
                  </a:moveTo>
                  <a:lnTo>
                    <a:pt x="50566" y="35061"/>
                  </a:lnTo>
                  <a:lnTo>
                    <a:pt x="49947" y="36003"/>
                  </a:lnTo>
                  <a:lnTo>
                    <a:pt x="51690" y="34483"/>
                  </a:lnTo>
                  <a:close/>
                </a:path>
                <a:path w="68580" h="48260">
                  <a:moveTo>
                    <a:pt x="64117" y="34483"/>
                  </a:moveTo>
                  <a:lnTo>
                    <a:pt x="51690" y="34483"/>
                  </a:lnTo>
                  <a:lnTo>
                    <a:pt x="49947" y="36003"/>
                  </a:lnTo>
                  <a:lnTo>
                    <a:pt x="62134" y="36003"/>
                  </a:lnTo>
                  <a:lnTo>
                    <a:pt x="64117" y="34483"/>
                  </a:lnTo>
                  <a:close/>
                </a:path>
                <a:path w="68580" h="48260">
                  <a:moveTo>
                    <a:pt x="55588" y="29821"/>
                  </a:moveTo>
                  <a:lnTo>
                    <a:pt x="52408" y="32262"/>
                  </a:lnTo>
                  <a:lnTo>
                    <a:pt x="50566" y="35061"/>
                  </a:lnTo>
                  <a:lnTo>
                    <a:pt x="51690" y="34483"/>
                  </a:lnTo>
                  <a:lnTo>
                    <a:pt x="64117" y="34483"/>
                  </a:lnTo>
                  <a:lnTo>
                    <a:pt x="65946" y="33081"/>
                  </a:lnTo>
                  <a:lnTo>
                    <a:pt x="65946" y="31443"/>
                  </a:lnTo>
                  <a:lnTo>
                    <a:pt x="55588" y="31443"/>
                  </a:lnTo>
                  <a:lnTo>
                    <a:pt x="55588" y="29821"/>
                  </a:lnTo>
                  <a:close/>
                </a:path>
                <a:path w="68580" h="48260">
                  <a:moveTo>
                    <a:pt x="12922" y="31805"/>
                  </a:moveTo>
                  <a:lnTo>
                    <a:pt x="13845" y="32837"/>
                  </a:lnTo>
                  <a:lnTo>
                    <a:pt x="13432" y="32199"/>
                  </a:lnTo>
                  <a:lnTo>
                    <a:pt x="12922" y="31805"/>
                  </a:lnTo>
                  <a:close/>
                </a:path>
                <a:path w="68580" h="48260">
                  <a:moveTo>
                    <a:pt x="13432" y="32199"/>
                  </a:moveTo>
                  <a:lnTo>
                    <a:pt x="13845" y="32837"/>
                  </a:lnTo>
                  <a:lnTo>
                    <a:pt x="14257" y="32837"/>
                  </a:lnTo>
                  <a:lnTo>
                    <a:pt x="13432" y="32199"/>
                  </a:lnTo>
                  <a:close/>
                </a:path>
                <a:path w="68580" h="48260">
                  <a:moveTo>
                    <a:pt x="13177" y="31805"/>
                  </a:moveTo>
                  <a:lnTo>
                    <a:pt x="12922" y="31805"/>
                  </a:lnTo>
                  <a:lnTo>
                    <a:pt x="13432" y="32199"/>
                  </a:lnTo>
                  <a:lnTo>
                    <a:pt x="13177" y="31805"/>
                  </a:lnTo>
                  <a:close/>
                </a:path>
                <a:path w="68580" h="48260">
                  <a:moveTo>
                    <a:pt x="57126" y="28640"/>
                  </a:moveTo>
                  <a:lnTo>
                    <a:pt x="55588" y="29821"/>
                  </a:lnTo>
                  <a:lnTo>
                    <a:pt x="55588" y="31443"/>
                  </a:lnTo>
                  <a:lnTo>
                    <a:pt x="57126" y="28640"/>
                  </a:lnTo>
                  <a:close/>
                </a:path>
                <a:path w="68580" h="48260">
                  <a:moveTo>
                    <a:pt x="65820" y="28640"/>
                  </a:moveTo>
                  <a:lnTo>
                    <a:pt x="57126" y="28640"/>
                  </a:lnTo>
                  <a:lnTo>
                    <a:pt x="55588" y="31443"/>
                  </a:lnTo>
                  <a:lnTo>
                    <a:pt x="65946" y="31443"/>
                  </a:lnTo>
                  <a:lnTo>
                    <a:pt x="65946" y="30042"/>
                  </a:lnTo>
                  <a:lnTo>
                    <a:pt x="65331" y="30042"/>
                  </a:lnTo>
                  <a:lnTo>
                    <a:pt x="65820" y="28640"/>
                  </a:lnTo>
                  <a:close/>
                </a:path>
                <a:path w="68580" h="48260">
                  <a:moveTo>
                    <a:pt x="65946" y="28278"/>
                  </a:moveTo>
                  <a:lnTo>
                    <a:pt x="65331" y="30042"/>
                  </a:lnTo>
                  <a:lnTo>
                    <a:pt x="65885" y="29207"/>
                  </a:lnTo>
                  <a:lnTo>
                    <a:pt x="65946" y="28278"/>
                  </a:lnTo>
                  <a:close/>
                </a:path>
                <a:path w="68580" h="48260">
                  <a:moveTo>
                    <a:pt x="65946" y="29115"/>
                  </a:moveTo>
                  <a:lnTo>
                    <a:pt x="65331" y="30042"/>
                  </a:lnTo>
                  <a:lnTo>
                    <a:pt x="65946" y="30042"/>
                  </a:lnTo>
                  <a:lnTo>
                    <a:pt x="65946" y="29115"/>
                  </a:lnTo>
                  <a:close/>
                </a:path>
                <a:path w="68580" h="48260">
                  <a:moveTo>
                    <a:pt x="57269" y="24818"/>
                  </a:moveTo>
                  <a:lnTo>
                    <a:pt x="55588" y="27340"/>
                  </a:lnTo>
                  <a:lnTo>
                    <a:pt x="55588" y="29821"/>
                  </a:lnTo>
                  <a:lnTo>
                    <a:pt x="57126" y="28640"/>
                  </a:lnTo>
                  <a:lnTo>
                    <a:pt x="65820" y="28640"/>
                  </a:lnTo>
                  <a:lnTo>
                    <a:pt x="65946" y="28278"/>
                  </a:lnTo>
                  <a:lnTo>
                    <a:pt x="66503" y="28278"/>
                  </a:lnTo>
                  <a:lnTo>
                    <a:pt x="67780" y="26356"/>
                  </a:lnTo>
                  <a:lnTo>
                    <a:pt x="57946" y="26356"/>
                  </a:lnTo>
                  <a:lnTo>
                    <a:pt x="57269" y="24818"/>
                  </a:lnTo>
                  <a:close/>
                </a:path>
                <a:path w="68580" h="48260">
                  <a:moveTo>
                    <a:pt x="66503" y="28278"/>
                  </a:moveTo>
                  <a:lnTo>
                    <a:pt x="65946" y="28278"/>
                  </a:lnTo>
                  <a:lnTo>
                    <a:pt x="65946" y="29115"/>
                  </a:lnTo>
                  <a:lnTo>
                    <a:pt x="66503" y="28278"/>
                  </a:lnTo>
                  <a:close/>
                </a:path>
                <a:path w="68580" h="48260">
                  <a:moveTo>
                    <a:pt x="9743" y="26506"/>
                  </a:moveTo>
                  <a:lnTo>
                    <a:pt x="10358" y="28278"/>
                  </a:lnTo>
                  <a:lnTo>
                    <a:pt x="10284" y="27340"/>
                  </a:lnTo>
                  <a:lnTo>
                    <a:pt x="9743" y="26506"/>
                  </a:lnTo>
                  <a:close/>
                </a:path>
                <a:path w="68580" h="48260">
                  <a:moveTo>
                    <a:pt x="10358" y="27455"/>
                  </a:moveTo>
                  <a:lnTo>
                    <a:pt x="10358" y="28278"/>
                  </a:lnTo>
                  <a:lnTo>
                    <a:pt x="10891" y="28278"/>
                  </a:lnTo>
                  <a:lnTo>
                    <a:pt x="10358" y="27455"/>
                  </a:lnTo>
                  <a:close/>
                </a:path>
                <a:path w="68580" h="48260">
                  <a:moveTo>
                    <a:pt x="10358" y="26506"/>
                  </a:moveTo>
                  <a:lnTo>
                    <a:pt x="9743" y="26506"/>
                  </a:lnTo>
                  <a:lnTo>
                    <a:pt x="10358" y="27455"/>
                  </a:lnTo>
                  <a:lnTo>
                    <a:pt x="10358" y="26506"/>
                  </a:lnTo>
                  <a:close/>
                </a:path>
                <a:path w="68580" h="48260">
                  <a:moveTo>
                    <a:pt x="58254" y="23340"/>
                  </a:moveTo>
                  <a:lnTo>
                    <a:pt x="57269" y="24818"/>
                  </a:lnTo>
                  <a:lnTo>
                    <a:pt x="57946" y="26356"/>
                  </a:lnTo>
                  <a:lnTo>
                    <a:pt x="58254" y="23340"/>
                  </a:lnTo>
                  <a:close/>
                </a:path>
                <a:path w="68580" h="48260">
                  <a:moveTo>
                    <a:pt x="67498" y="23340"/>
                  </a:moveTo>
                  <a:lnTo>
                    <a:pt x="58254" y="23340"/>
                  </a:lnTo>
                  <a:lnTo>
                    <a:pt x="57946" y="26356"/>
                  </a:lnTo>
                  <a:lnTo>
                    <a:pt x="67780" y="26356"/>
                  </a:lnTo>
                  <a:lnTo>
                    <a:pt x="68408" y="25411"/>
                  </a:lnTo>
                  <a:lnTo>
                    <a:pt x="67498" y="23340"/>
                  </a:lnTo>
                  <a:close/>
                </a:path>
                <a:path w="68580" h="48260">
                  <a:moveTo>
                    <a:pt x="55588" y="18807"/>
                  </a:moveTo>
                  <a:lnTo>
                    <a:pt x="55665" y="21178"/>
                  </a:lnTo>
                  <a:lnTo>
                    <a:pt x="57269" y="24818"/>
                  </a:lnTo>
                  <a:lnTo>
                    <a:pt x="58254" y="23340"/>
                  </a:lnTo>
                  <a:lnTo>
                    <a:pt x="67498" y="23340"/>
                  </a:lnTo>
                  <a:lnTo>
                    <a:pt x="66188" y="20356"/>
                  </a:lnTo>
                  <a:lnTo>
                    <a:pt x="65946" y="20356"/>
                  </a:lnTo>
                  <a:lnTo>
                    <a:pt x="65855" y="19986"/>
                  </a:lnTo>
                  <a:lnTo>
                    <a:pt x="57126" y="19986"/>
                  </a:lnTo>
                  <a:lnTo>
                    <a:pt x="55588" y="18807"/>
                  </a:lnTo>
                  <a:close/>
                </a:path>
                <a:path w="68580" h="48260">
                  <a:moveTo>
                    <a:pt x="10358" y="20356"/>
                  </a:moveTo>
                  <a:lnTo>
                    <a:pt x="9743" y="22127"/>
                  </a:lnTo>
                  <a:lnTo>
                    <a:pt x="10358" y="21178"/>
                  </a:lnTo>
                  <a:lnTo>
                    <a:pt x="10358" y="20356"/>
                  </a:lnTo>
                  <a:close/>
                </a:path>
                <a:path w="68580" h="48260">
                  <a:moveTo>
                    <a:pt x="10358" y="21178"/>
                  </a:moveTo>
                  <a:lnTo>
                    <a:pt x="9743" y="22127"/>
                  </a:lnTo>
                  <a:lnTo>
                    <a:pt x="10358" y="22127"/>
                  </a:lnTo>
                  <a:lnTo>
                    <a:pt x="10358" y="21178"/>
                  </a:lnTo>
                  <a:close/>
                </a:path>
                <a:path w="68580" h="48260">
                  <a:moveTo>
                    <a:pt x="10891" y="20356"/>
                  </a:moveTo>
                  <a:lnTo>
                    <a:pt x="10358" y="20356"/>
                  </a:lnTo>
                  <a:lnTo>
                    <a:pt x="10358" y="21178"/>
                  </a:lnTo>
                  <a:lnTo>
                    <a:pt x="10891" y="20356"/>
                  </a:lnTo>
                  <a:close/>
                </a:path>
                <a:path w="68580" h="48260">
                  <a:moveTo>
                    <a:pt x="65638" y="19104"/>
                  </a:moveTo>
                  <a:lnTo>
                    <a:pt x="65946" y="20356"/>
                  </a:lnTo>
                  <a:lnTo>
                    <a:pt x="65946" y="19804"/>
                  </a:lnTo>
                  <a:lnTo>
                    <a:pt x="65638" y="19104"/>
                  </a:lnTo>
                  <a:close/>
                </a:path>
                <a:path w="68580" h="48260">
                  <a:moveTo>
                    <a:pt x="65946" y="19804"/>
                  </a:moveTo>
                  <a:lnTo>
                    <a:pt x="65946" y="20356"/>
                  </a:lnTo>
                  <a:lnTo>
                    <a:pt x="66188" y="20356"/>
                  </a:lnTo>
                  <a:lnTo>
                    <a:pt x="65946" y="19804"/>
                  </a:lnTo>
                  <a:close/>
                </a:path>
                <a:path w="68580" h="48260">
                  <a:moveTo>
                    <a:pt x="55588" y="17190"/>
                  </a:moveTo>
                  <a:lnTo>
                    <a:pt x="55588" y="18807"/>
                  </a:lnTo>
                  <a:lnTo>
                    <a:pt x="57126" y="19986"/>
                  </a:lnTo>
                  <a:lnTo>
                    <a:pt x="55588" y="17190"/>
                  </a:lnTo>
                  <a:close/>
                </a:path>
                <a:path w="68580" h="48260">
                  <a:moveTo>
                    <a:pt x="65946" y="17190"/>
                  </a:moveTo>
                  <a:lnTo>
                    <a:pt x="55588" y="17190"/>
                  </a:lnTo>
                  <a:lnTo>
                    <a:pt x="57126" y="19986"/>
                  </a:lnTo>
                  <a:lnTo>
                    <a:pt x="65855" y="19986"/>
                  </a:lnTo>
                  <a:lnTo>
                    <a:pt x="65638" y="19104"/>
                  </a:lnTo>
                  <a:lnTo>
                    <a:pt x="65946" y="19104"/>
                  </a:lnTo>
                  <a:lnTo>
                    <a:pt x="65946" y="17190"/>
                  </a:lnTo>
                  <a:close/>
                </a:path>
                <a:path w="68580" h="48260">
                  <a:moveTo>
                    <a:pt x="65946" y="19104"/>
                  </a:moveTo>
                  <a:lnTo>
                    <a:pt x="65638" y="19104"/>
                  </a:lnTo>
                  <a:lnTo>
                    <a:pt x="65946" y="19804"/>
                  </a:lnTo>
                  <a:lnTo>
                    <a:pt x="65946" y="19104"/>
                  </a:lnTo>
                  <a:close/>
                </a:path>
                <a:path w="68580" h="48260">
                  <a:moveTo>
                    <a:pt x="50572" y="13575"/>
                  </a:moveTo>
                  <a:lnTo>
                    <a:pt x="52408" y="16371"/>
                  </a:lnTo>
                  <a:lnTo>
                    <a:pt x="55588" y="18807"/>
                  </a:lnTo>
                  <a:lnTo>
                    <a:pt x="55588" y="17190"/>
                  </a:lnTo>
                  <a:lnTo>
                    <a:pt x="65946" y="17190"/>
                  </a:lnTo>
                  <a:lnTo>
                    <a:pt x="65946" y="15552"/>
                  </a:lnTo>
                  <a:lnTo>
                    <a:pt x="64121" y="14150"/>
                  </a:lnTo>
                  <a:lnTo>
                    <a:pt x="51690" y="14150"/>
                  </a:lnTo>
                  <a:lnTo>
                    <a:pt x="50572" y="13575"/>
                  </a:lnTo>
                  <a:close/>
                </a:path>
                <a:path w="68580" h="48260">
                  <a:moveTo>
                    <a:pt x="13845" y="15796"/>
                  </a:moveTo>
                  <a:lnTo>
                    <a:pt x="12922" y="16820"/>
                  </a:lnTo>
                  <a:lnTo>
                    <a:pt x="13442" y="16419"/>
                  </a:lnTo>
                  <a:lnTo>
                    <a:pt x="13845" y="15796"/>
                  </a:lnTo>
                  <a:close/>
                </a:path>
                <a:path w="68580" h="48260">
                  <a:moveTo>
                    <a:pt x="13442" y="16419"/>
                  </a:moveTo>
                  <a:lnTo>
                    <a:pt x="12922" y="16820"/>
                  </a:lnTo>
                  <a:lnTo>
                    <a:pt x="13182" y="16820"/>
                  </a:lnTo>
                  <a:lnTo>
                    <a:pt x="13442" y="16419"/>
                  </a:lnTo>
                  <a:close/>
                </a:path>
                <a:path w="68580" h="48260">
                  <a:moveTo>
                    <a:pt x="14249" y="15796"/>
                  </a:moveTo>
                  <a:lnTo>
                    <a:pt x="13845" y="15796"/>
                  </a:lnTo>
                  <a:lnTo>
                    <a:pt x="13442" y="16419"/>
                  </a:lnTo>
                  <a:lnTo>
                    <a:pt x="14249" y="15796"/>
                  </a:lnTo>
                  <a:close/>
                </a:path>
                <a:path w="68580" h="48260">
                  <a:moveTo>
                    <a:pt x="49947" y="12623"/>
                  </a:moveTo>
                  <a:lnTo>
                    <a:pt x="50572" y="13575"/>
                  </a:lnTo>
                  <a:lnTo>
                    <a:pt x="51690" y="14150"/>
                  </a:lnTo>
                  <a:lnTo>
                    <a:pt x="49947" y="12623"/>
                  </a:lnTo>
                  <a:close/>
                </a:path>
                <a:path w="68580" h="48260">
                  <a:moveTo>
                    <a:pt x="62131" y="12623"/>
                  </a:moveTo>
                  <a:lnTo>
                    <a:pt x="49947" y="12623"/>
                  </a:lnTo>
                  <a:lnTo>
                    <a:pt x="51690" y="14150"/>
                  </a:lnTo>
                  <a:lnTo>
                    <a:pt x="64121" y="14150"/>
                  </a:lnTo>
                  <a:lnTo>
                    <a:pt x="62131" y="12623"/>
                  </a:lnTo>
                  <a:close/>
                </a:path>
                <a:path w="68580" h="48260">
                  <a:moveTo>
                    <a:pt x="45627" y="11031"/>
                  </a:moveTo>
                  <a:lnTo>
                    <a:pt x="50572" y="13575"/>
                  </a:lnTo>
                  <a:lnTo>
                    <a:pt x="49947" y="12623"/>
                  </a:lnTo>
                  <a:lnTo>
                    <a:pt x="62131" y="12623"/>
                  </a:lnTo>
                  <a:lnTo>
                    <a:pt x="61649" y="12253"/>
                  </a:lnTo>
                  <a:lnTo>
                    <a:pt x="61228" y="12253"/>
                  </a:lnTo>
                  <a:lnTo>
                    <a:pt x="60312" y="11229"/>
                  </a:lnTo>
                  <a:lnTo>
                    <a:pt x="46131" y="11221"/>
                  </a:lnTo>
                  <a:lnTo>
                    <a:pt x="45627" y="11031"/>
                  </a:lnTo>
                  <a:close/>
                </a:path>
                <a:path w="68580" h="48260">
                  <a:moveTo>
                    <a:pt x="60305" y="11221"/>
                  </a:moveTo>
                  <a:lnTo>
                    <a:pt x="61228" y="12253"/>
                  </a:lnTo>
                  <a:lnTo>
                    <a:pt x="60811" y="11609"/>
                  </a:lnTo>
                  <a:lnTo>
                    <a:pt x="60305" y="11221"/>
                  </a:lnTo>
                  <a:close/>
                </a:path>
                <a:path w="68580" h="48260">
                  <a:moveTo>
                    <a:pt x="60811" y="11609"/>
                  </a:moveTo>
                  <a:lnTo>
                    <a:pt x="61228" y="12253"/>
                  </a:lnTo>
                  <a:lnTo>
                    <a:pt x="61649" y="12253"/>
                  </a:lnTo>
                  <a:lnTo>
                    <a:pt x="60811" y="11609"/>
                  </a:lnTo>
                  <a:close/>
                </a:path>
                <a:path w="68580" h="48260">
                  <a:moveTo>
                    <a:pt x="60559" y="11221"/>
                  </a:moveTo>
                  <a:lnTo>
                    <a:pt x="60305" y="11221"/>
                  </a:lnTo>
                  <a:lnTo>
                    <a:pt x="60811" y="11609"/>
                  </a:lnTo>
                  <a:lnTo>
                    <a:pt x="60559" y="11221"/>
                  </a:lnTo>
                  <a:close/>
                </a:path>
                <a:path w="68580" h="48260">
                  <a:moveTo>
                    <a:pt x="21127" y="10489"/>
                  </a:moveTo>
                  <a:lnTo>
                    <a:pt x="19794" y="11229"/>
                  </a:lnTo>
                  <a:lnTo>
                    <a:pt x="20542" y="10940"/>
                  </a:lnTo>
                  <a:lnTo>
                    <a:pt x="21127" y="10489"/>
                  </a:lnTo>
                  <a:close/>
                </a:path>
                <a:path w="68580" h="48260">
                  <a:moveTo>
                    <a:pt x="20542" y="10940"/>
                  </a:moveTo>
                  <a:lnTo>
                    <a:pt x="19794" y="11229"/>
                  </a:lnTo>
                  <a:lnTo>
                    <a:pt x="20178" y="11221"/>
                  </a:lnTo>
                  <a:lnTo>
                    <a:pt x="20542" y="10940"/>
                  </a:lnTo>
                  <a:close/>
                </a:path>
                <a:path w="68580" h="48260">
                  <a:moveTo>
                    <a:pt x="60406" y="10985"/>
                  </a:moveTo>
                  <a:lnTo>
                    <a:pt x="45537" y="10985"/>
                  </a:lnTo>
                  <a:lnTo>
                    <a:pt x="46152" y="11229"/>
                  </a:lnTo>
                  <a:lnTo>
                    <a:pt x="60312" y="11229"/>
                  </a:lnTo>
                  <a:lnTo>
                    <a:pt x="60559" y="11221"/>
                  </a:lnTo>
                  <a:lnTo>
                    <a:pt x="60406" y="10985"/>
                  </a:lnTo>
                  <a:close/>
                </a:path>
                <a:path w="68580" h="48260">
                  <a:moveTo>
                    <a:pt x="41947" y="9646"/>
                  </a:moveTo>
                  <a:lnTo>
                    <a:pt x="45627" y="11031"/>
                  </a:lnTo>
                  <a:lnTo>
                    <a:pt x="60406" y="10985"/>
                  </a:lnTo>
                  <a:lnTo>
                    <a:pt x="59808" y="10063"/>
                  </a:lnTo>
                  <a:lnTo>
                    <a:pt x="44306" y="10063"/>
                  </a:lnTo>
                  <a:lnTo>
                    <a:pt x="41947" y="9646"/>
                  </a:lnTo>
                  <a:close/>
                </a:path>
                <a:path w="68580" h="48260">
                  <a:moveTo>
                    <a:pt x="21712" y="10489"/>
                  </a:moveTo>
                  <a:lnTo>
                    <a:pt x="21127" y="10489"/>
                  </a:lnTo>
                  <a:lnTo>
                    <a:pt x="20542" y="10940"/>
                  </a:lnTo>
                  <a:lnTo>
                    <a:pt x="21712" y="10489"/>
                  </a:lnTo>
                  <a:close/>
                </a:path>
                <a:path w="68580" h="48260">
                  <a:moveTo>
                    <a:pt x="23896" y="9646"/>
                  </a:moveTo>
                  <a:lnTo>
                    <a:pt x="21640" y="10063"/>
                  </a:lnTo>
                  <a:lnTo>
                    <a:pt x="22814" y="10063"/>
                  </a:lnTo>
                  <a:lnTo>
                    <a:pt x="23896" y="9646"/>
                  </a:lnTo>
                  <a:close/>
                </a:path>
                <a:path w="68580" h="48260">
                  <a:moveTo>
                    <a:pt x="30242" y="9646"/>
                  </a:moveTo>
                  <a:lnTo>
                    <a:pt x="23896" y="9646"/>
                  </a:lnTo>
                  <a:lnTo>
                    <a:pt x="22814" y="10063"/>
                  </a:lnTo>
                  <a:lnTo>
                    <a:pt x="28614" y="10063"/>
                  </a:lnTo>
                  <a:lnTo>
                    <a:pt x="30242" y="9646"/>
                  </a:lnTo>
                  <a:close/>
                </a:path>
                <a:path w="68580" h="48260">
                  <a:moveTo>
                    <a:pt x="38391" y="2193"/>
                  </a:moveTo>
                  <a:lnTo>
                    <a:pt x="39793" y="5346"/>
                  </a:lnTo>
                  <a:lnTo>
                    <a:pt x="38357" y="7583"/>
                  </a:lnTo>
                  <a:lnTo>
                    <a:pt x="33585" y="8789"/>
                  </a:lnTo>
                  <a:lnTo>
                    <a:pt x="36921" y="10063"/>
                  </a:lnTo>
                  <a:lnTo>
                    <a:pt x="43056" y="10063"/>
                  </a:lnTo>
                  <a:lnTo>
                    <a:pt x="41947" y="9646"/>
                  </a:lnTo>
                  <a:lnTo>
                    <a:pt x="59537" y="9646"/>
                  </a:lnTo>
                  <a:lnTo>
                    <a:pt x="58562" y="8142"/>
                  </a:lnTo>
                  <a:lnTo>
                    <a:pt x="50972" y="4260"/>
                  </a:lnTo>
                  <a:lnTo>
                    <a:pt x="46612" y="2567"/>
                  </a:lnTo>
                  <a:lnTo>
                    <a:pt x="40408" y="2567"/>
                  </a:lnTo>
                  <a:lnTo>
                    <a:pt x="38391" y="2193"/>
                  </a:lnTo>
                  <a:close/>
                </a:path>
                <a:path w="68580" h="48260">
                  <a:moveTo>
                    <a:pt x="59537" y="9646"/>
                  </a:moveTo>
                  <a:lnTo>
                    <a:pt x="41947" y="9646"/>
                  </a:lnTo>
                  <a:lnTo>
                    <a:pt x="44306" y="10063"/>
                  </a:lnTo>
                  <a:lnTo>
                    <a:pt x="59808" y="10063"/>
                  </a:lnTo>
                  <a:lnTo>
                    <a:pt x="59537" y="9646"/>
                  </a:lnTo>
                  <a:close/>
                </a:path>
                <a:path w="68580" h="48260">
                  <a:moveTo>
                    <a:pt x="34395" y="251"/>
                  </a:moveTo>
                  <a:lnTo>
                    <a:pt x="30362" y="1276"/>
                  </a:lnTo>
                  <a:lnTo>
                    <a:pt x="29434" y="2748"/>
                  </a:lnTo>
                  <a:lnTo>
                    <a:pt x="28101" y="4709"/>
                  </a:lnTo>
                  <a:lnTo>
                    <a:pt x="29127" y="7087"/>
                  </a:lnTo>
                  <a:lnTo>
                    <a:pt x="33585" y="8789"/>
                  </a:lnTo>
                  <a:lnTo>
                    <a:pt x="38357" y="7583"/>
                  </a:lnTo>
                  <a:lnTo>
                    <a:pt x="39793" y="5346"/>
                  </a:lnTo>
                  <a:lnTo>
                    <a:pt x="38391" y="2193"/>
                  </a:lnTo>
                  <a:lnTo>
                    <a:pt x="38152" y="2149"/>
                  </a:lnTo>
                  <a:lnTo>
                    <a:pt x="38371" y="2149"/>
                  </a:lnTo>
                  <a:lnTo>
                    <a:pt x="38174" y="1706"/>
                  </a:lnTo>
                  <a:lnTo>
                    <a:pt x="34395" y="251"/>
                  </a:lnTo>
                  <a:close/>
                </a:path>
                <a:path w="68580" h="48260">
                  <a:moveTo>
                    <a:pt x="38174" y="1706"/>
                  </a:moveTo>
                  <a:lnTo>
                    <a:pt x="38391" y="2193"/>
                  </a:lnTo>
                  <a:lnTo>
                    <a:pt x="40408" y="2567"/>
                  </a:lnTo>
                  <a:lnTo>
                    <a:pt x="38174" y="1706"/>
                  </a:lnTo>
                  <a:close/>
                </a:path>
                <a:path w="68580" h="48260">
                  <a:moveTo>
                    <a:pt x="45537" y="2149"/>
                  </a:moveTo>
                  <a:lnTo>
                    <a:pt x="39325" y="2149"/>
                  </a:lnTo>
                  <a:lnTo>
                    <a:pt x="40408" y="2567"/>
                  </a:lnTo>
                  <a:lnTo>
                    <a:pt x="46612" y="2567"/>
                  </a:lnTo>
                  <a:lnTo>
                    <a:pt x="45537" y="2149"/>
                  </a:lnTo>
                  <a:close/>
                </a:path>
                <a:path w="68580" h="48260">
                  <a:moveTo>
                    <a:pt x="30362" y="1276"/>
                  </a:moveTo>
                  <a:lnTo>
                    <a:pt x="26153" y="2346"/>
                  </a:lnTo>
                  <a:lnTo>
                    <a:pt x="27794" y="2149"/>
                  </a:lnTo>
                  <a:lnTo>
                    <a:pt x="29812" y="2149"/>
                  </a:lnTo>
                  <a:lnTo>
                    <a:pt x="30362" y="1276"/>
                  </a:lnTo>
                  <a:close/>
                </a:path>
                <a:path w="68580" h="48260">
                  <a:moveTo>
                    <a:pt x="29812" y="2149"/>
                  </a:moveTo>
                  <a:lnTo>
                    <a:pt x="27794" y="2149"/>
                  </a:lnTo>
                  <a:lnTo>
                    <a:pt x="26153" y="2346"/>
                  </a:lnTo>
                  <a:lnTo>
                    <a:pt x="29688" y="2346"/>
                  </a:lnTo>
                  <a:lnTo>
                    <a:pt x="29812" y="2149"/>
                  </a:lnTo>
                  <a:close/>
                </a:path>
                <a:path w="68580" h="48260">
                  <a:moveTo>
                    <a:pt x="38371" y="2149"/>
                  </a:moveTo>
                  <a:lnTo>
                    <a:pt x="38152" y="2149"/>
                  </a:lnTo>
                  <a:lnTo>
                    <a:pt x="38391" y="2193"/>
                  </a:lnTo>
                  <a:close/>
                </a:path>
                <a:path w="68580" h="48260">
                  <a:moveTo>
                    <a:pt x="35075" y="78"/>
                  </a:moveTo>
                  <a:lnTo>
                    <a:pt x="34395" y="251"/>
                  </a:lnTo>
                  <a:lnTo>
                    <a:pt x="38174" y="1706"/>
                  </a:lnTo>
                  <a:lnTo>
                    <a:pt x="37947" y="1196"/>
                  </a:lnTo>
                  <a:lnTo>
                    <a:pt x="35075" y="78"/>
                  </a:lnTo>
                  <a:close/>
                </a:path>
                <a:path w="68580" h="48260">
                  <a:moveTo>
                    <a:pt x="33742" y="0"/>
                  </a:moveTo>
                  <a:lnTo>
                    <a:pt x="30665" y="795"/>
                  </a:lnTo>
                  <a:lnTo>
                    <a:pt x="30362" y="1276"/>
                  </a:lnTo>
                  <a:lnTo>
                    <a:pt x="34395" y="251"/>
                  </a:lnTo>
                  <a:lnTo>
                    <a:pt x="337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1604571" y="4701349"/>
              <a:ext cx="1297940" cy="190500"/>
            </a:xfrm>
            <a:custGeom>
              <a:avLst/>
              <a:gdLst/>
              <a:ahLst/>
              <a:cxnLst/>
              <a:rect l="l" t="t" r="r" b="b"/>
              <a:pathLst>
                <a:path w="1297939" h="190500">
                  <a:moveTo>
                    <a:pt x="1138973" y="0"/>
                  </a:moveTo>
                  <a:lnTo>
                    <a:pt x="162716" y="0"/>
                  </a:lnTo>
                  <a:lnTo>
                    <a:pt x="4119" y="167851"/>
                  </a:lnTo>
                  <a:lnTo>
                    <a:pt x="0" y="177351"/>
                  </a:lnTo>
                  <a:lnTo>
                    <a:pt x="8238" y="185269"/>
                  </a:lnTo>
                  <a:lnTo>
                    <a:pt x="18537" y="190019"/>
                  </a:lnTo>
                  <a:lnTo>
                    <a:pt x="1281122" y="190019"/>
                  </a:lnTo>
                  <a:lnTo>
                    <a:pt x="1291378" y="186853"/>
                  </a:lnTo>
                  <a:lnTo>
                    <a:pt x="1297635" y="180519"/>
                  </a:lnTo>
                  <a:lnTo>
                    <a:pt x="1295583" y="172601"/>
                  </a:lnTo>
                  <a:lnTo>
                    <a:pt x="1138973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1604571" y="4701349"/>
              <a:ext cx="1297940" cy="190500"/>
            </a:xfrm>
            <a:custGeom>
              <a:avLst/>
              <a:gdLst/>
              <a:ahLst/>
              <a:cxnLst/>
              <a:rect l="l" t="t" r="r" b="b"/>
              <a:pathLst>
                <a:path w="1297939" h="190500">
                  <a:moveTo>
                    <a:pt x="162716" y="0"/>
                  </a:moveTo>
                  <a:lnTo>
                    <a:pt x="1138973" y="0"/>
                  </a:lnTo>
                  <a:lnTo>
                    <a:pt x="1295583" y="172601"/>
                  </a:lnTo>
                  <a:lnTo>
                    <a:pt x="1297635" y="180519"/>
                  </a:lnTo>
                  <a:lnTo>
                    <a:pt x="1291378" y="186853"/>
                  </a:lnTo>
                  <a:lnTo>
                    <a:pt x="1281122" y="190019"/>
                  </a:lnTo>
                  <a:lnTo>
                    <a:pt x="18537" y="190019"/>
                  </a:lnTo>
                  <a:lnTo>
                    <a:pt x="8238" y="185269"/>
                  </a:lnTo>
                  <a:lnTo>
                    <a:pt x="0" y="177351"/>
                  </a:lnTo>
                  <a:lnTo>
                    <a:pt x="4119" y="167851"/>
                  </a:lnTo>
                  <a:lnTo>
                    <a:pt x="162716" y="0"/>
                  </a:lnTo>
                  <a:close/>
                </a:path>
              </a:pathLst>
            </a:custGeom>
            <a:ln w="47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1676659" y="4740935"/>
              <a:ext cx="863600" cy="122555"/>
            </a:xfrm>
            <a:custGeom>
              <a:avLst/>
              <a:gdLst/>
              <a:ahLst/>
              <a:cxnLst/>
              <a:rect l="l" t="t" r="r" b="b"/>
              <a:pathLst>
                <a:path w="863600" h="122554">
                  <a:moveTo>
                    <a:pt x="821815" y="0"/>
                  </a:moveTo>
                  <a:lnTo>
                    <a:pt x="115345" y="0"/>
                  </a:lnTo>
                  <a:lnTo>
                    <a:pt x="0" y="121931"/>
                  </a:lnTo>
                  <a:lnTo>
                    <a:pt x="863014" y="121931"/>
                  </a:lnTo>
                  <a:lnTo>
                    <a:pt x="821815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1676659" y="4740935"/>
              <a:ext cx="863600" cy="122555"/>
            </a:xfrm>
            <a:custGeom>
              <a:avLst/>
              <a:gdLst/>
              <a:ahLst/>
              <a:cxnLst/>
              <a:rect l="l" t="t" r="r" b="b"/>
              <a:pathLst>
                <a:path w="863600" h="122554">
                  <a:moveTo>
                    <a:pt x="115345" y="0"/>
                  </a:moveTo>
                  <a:lnTo>
                    <a:pt x="821815" y="0"/>
                  </a:lnTo>
                  <a:lnTo>
                    <a:pt x="863014" y="121931"/>
                  </a:lnTo>
                  <a:lnTo>
                    <a:pt x="0" y="121931"/>
                  </a:lnTo>
                  <a:lnTo>
                    <a:pt x="115345" y="0"/>
                  </a:lnTo>
                  <a:close/>
                </a:path>
              </a:pathLst>
            </a:custGeom>
            <a:ln w="47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2568503" y="4740935"/>
              <a:ext cx="261620" cy="122555"/>
            </a:xfrm>
            <a:custGeom>
              <a:avLst/>
              <a:gdLst/>
              <a:ahLst/>
              <a:cxnLst/>
              <a:rect l="l" t="t" r="r" b="b"/>
              <a:pathLst>
                <a:path w="261619" h="122554">
                  <a:moveTo>
                    <a:pt x="152374" y="0"/>
                  </a:moveTo>
                  <a:lnTo>
                    <a:pt x="0" y="0"/>
                  </a:lnTo>
                  <a:lnTo>
                    <a:pt x="47372" y="121931"/>
                  </a:lnTo>
                  <a:lnTo>
                    <a:pt x="261602" y="121931"/>
                  </a:lnTo>
                  <a:lnTo>
                    <a:pt x="152374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2568503" y="4740935"/>
              <a:ext cx="261620" cy="122555"/>
            </a:xfrm>
            <a:custGeom>
              <a:avLst/>
              <a:gdLst/>
              <a:ahLst/>
              <a:cxnLst/>
              <a:rect l="l" t="t" r="r" b="b"/>
              <a:pathLst>
                <a:path w="261619" h="122554">
                  <a:moveTo>
                    <a:pt x="0" y="0"/>
                  </a:moveTo>
                  <a:lnTo>
                    <a:pt x="152374" y="0"/>
                  </a:lnTo>
                  <a:lnTo>
                    <a:pt x="261602" y="121931"/>
                  </a:lnTo>
                  <a:lnTo>
                    <a:pt x="47372" y="121931"/>
                  </a:lnTo>
                  <a:lnTo>
                    <a:pt x="0" y="0"/>
                  </a:lnTo>
                  <a:close/>
                </a:path>
              </a:pathLst>
            </a:custGeom>
            <a:ln w="50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1604571" y="4701349"/>
              <a:ext cx="1297940" cy="190500"/>
            </a:xfrm>
            <a:custGeom>
              <a:avLst/>
              <a:gdLst/>
              <a:ahLst/>
              <a:cxnLst/>
              <a:rect l="l" t="t" r="r" b="b"/>
              <a:pathLst>
                <a:path w="1297939" h="190500">
                  <a:moveTo>
                    <a:pt x="1138973" y="0"/>
                  </a:moveTo>
                  <a:lnTo>
                    <a:pt x="162716" y="0"/>
                  </a:lnTo>
                  <a:lnTo>
                    <a:pt x="4119" y="167851"/>
                  </a:lnTo>
                  <a:lnTo>
                    <a:pt x="0" y="177351"/>
                  </a:lnTo>
                  <a:lnTo>
                    <a:pt x="8238" y="185269"/>
                  </a:lnTo>
                  <a:lnTo>
                    <a:pt x="18537" y="190019"/>
                  </a:lnTo>
                  <a:lnTo>
                    <a:pt x="1281122" y="190019"/>
                  </a:lnTo>
                  <a:lnTo>
                    <a:pt x="1291378" y="186853"/>
                  </a:lnTo>
                  <a:lnTo>
                    <a:pt x="1297635" y="180519"/>
                  </a:lnTo>
                  <a:lnTo>
                    <a:pt x="1295583" y="172601"/>
                  </a:lnTo>
                  <a:lnTo>
                    <a:pt x="1138973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1604571" y="4701349"/>
              <a:ext cx="1297940" cy="190500"/>
            </a:xfrm>
            <a:custGeom>
              <a:avLst/>
              <a:gdLst/>
              <a:ahLst/>
              <a:cxnLst/>
              <a:rect l="l" t="t" r="r" b="b"/>
              <a:pathLst>
                <a:path w="1297939" h="190500">
                  <a:moveTo>
                    <a:pt x="162716" y="0"/>
                  </a:moveTo>
                  <a:lnTo>
                    <a:pt x="1138973" y="0"/>
                  </a:lnTo>
                  <a:lnTo>
                    <a:pt x="1295583" y="172601"/>
                  </a:lnTo>
                  <a:lnTo>
                    <a:pt x="1297635" y="180519"/>
                  </a:lnTo>
                  <a:lnTo>
                    <a:pt x="1291378" y="186853"/>
                  </a:lnTo>
                  <a:lnTo>
                    <a:pt x="1281122" y="190019"/>
                  </a:lnTo>
                  <a:lnTo>
                    <a:pt x="18537" y="190019"/>
                  </a:lnTo>
                  <a:lnTo>
                    <a:pt x="8238" y="185269"/>
                  </a:lnTo>
                  <a:lnTo>
                    <a:pt x="0" y="177351"/>
                  </a:lnTo>
                  <a:lnTo>
                    <a:pt x="4119" y="167851"/>
                  </a:lnTo>
                  <a:lnTo>
                    <a:pt x="162716" y="0"/>
                  </a:lnTo>
                  <a:close/>
                </a:path>
              </a:pathLst>
            </a:custGeom>
            <a:ln w="47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1676659" y="4740935"/>
              <a:ext cx="863600" cy="122555"/>
            </a:xfrm>
            <a:custGeom>
              <a:avLst/>
              <a:gdLst/>
              <a:ahLst/>
              <a:cxnLst/>
              <a:rect l="l" t="t" r="r" b="b"/>
              <a:pathLst>
                <a:path w="863600" h="122554">
                  <a:moveTo>
                    <a:pt x="821815" y="0"/>
                  </a:moveTo>
                  <a:lnTo>
                    <a:pt x="115345" y="0"/>
                  </a:lnTo>
                  <a:lnTo>
                    <a:pt x="0" y="121931"/>
                  </a:lnTo>
                  <a:lnTo>
                    <a:pt x="863014" y="121931"/>
                  </a:lnTo>
                  <a:lnTo>
                    <a:pt x="821815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1676659" y="4740935"/>
              <a:ext cx="863600" cy="122555"/>
            </a:xfrm>
            <a:custGeom>
              <a:avLst/>
              <a:gdLst/>
              <a:ahLst/>
              <a:cxnLst/>
              <a:rect l="l" t="t" r="r" b="b"/>
              <a:pathLst>
                <a:path w="863600" h="122554">
                  <a:moveTo>
                    <a:pt x="115345" y="0"/>
                  </a:moveTo>
                  <a:lnTo>
                    <a:pt x="821815" y="0"/>
                  </a:lnTo>
                  <a:lnTo>
                    <a:pt x="863014" y="121931"/>
                  </a:lnTo>
                  <a:lnTo>
                    <a:pt x="0" y="121931"/>
                  </a:lnTo>
                  <a:lnTo>
                    <a:pt x="115345" y="0"/>
                  </a:lnTo>
                  <a:close/>
                </a:path>
              </a:pathLst>
            </a:custGeom>
            <a:ln w="47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2568503" y="4740935"/>
              <a:ext cx="261620" cy="122555"/>
            </a:xfrm>
            <a:custGeom>
              <a:avLst/>
              <a:gdLst/>
              <a:ahLst/>
              <a:cxnLst/>
              <a:rect l="l" t="t" r="r" b="b"/>
              <a:pathLst>
                <a:path w="261619" h="122554">
                  <a:moveTo>
                    <a:pt x="152374" y="0"/>
                  </a:moveTo>
                  <a:lnTo>
                    <a:pt x="0" y="0"/>
                  </a:lnTo>
                  <a:lnTo>
                    <a:pt x="47372" y="121931"/>
                  </a:lnTo>
                  <a:lnTo>
                    <a:pt x="261602" y="121931"/>
                  </a:lnTo>
                  <a:lnTo>
                    <a:pt x="152374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2568503" y="4740935"/>
              <a:ext cx="261620" cy="122555"/>
            </a:xfrm>
            <a:custGeom>
              <a:avLst/>
              <a:gdLst/>
              <a:ahLst/>
              <a:cxnLst/>
              <a:rect l="l" t="t" r="r" b="b"/>
              <a:pathLst>
                <a:path w="261619" h="122554">
                  <a:moveTo>
                    <a:pt x="0" y="0"/>
                  </a:moveTo>
                  <a:lnTo>
                    <a:pt x="152374" y="0"/>
                  </a:lnTo>
                  <a:lnTo>
                    <a:pt x="261602" y="121931"/>
                  </a:lnTo>
                  <a:lnTo>
                    <a:pt x="47372" y="121931"/>
                  </a:lnTo>
                  <a:lnTo>
                    <a:pt x="0" y="0"/>
                  </a:lnTo>
                  <a:close/>
                </a:path>
              </a:pathLst>
            </a:custGeom>
            <a:ln w="50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2138035" y="4413150"/>
              <a:ext cx="14604" cy="38100"/>
            </a:xfrm>
            <a:custGeom>
              <a:avLst/>
              <a:gdLst/>
              <a:ahLst/>
              <a:cxnLst/>
              <a:rect l="l" t="t" r="r" b="b"/>
              <a:pathLst>
                <a:path w="14605" h="38100">
                  <a:moveTo>
                    <a:pt x="0" y="38003"/>
                  </a:moveTo>
                  <a:lnTo>
                    <a:pt x="14418" y="38003"/>
                  </a:lnTo>
                  <a:lnTo>
                    <a:pt x="14418" y="0"/>
                  </a:lnTo>
                  <a:lnTo>
                    <a:pt x="0" y="0"/>
                  </a:lnTo>
                  <a:lnTo>
                    <a:pt x="0" y="380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2148332" y="4413150"/>
              <a:ext cx="16510" cy="38100"/>
            </a:xfrm>
            <a:custGeom>
              <a:avLst/>
              <a:gdLst/>
              <a:ahLst/>
              <a:cxnLst/>
              <a:rect l="l" t="t" r="r" b="b"/>
              <a:pathLst>
                <a:path w="16510" h="38100">
                  <a:moveTo>
                    <a:pt x="0" y="38003"/>
                  </a:moveTo>
                  <a:lnTo>
                    <a:pt x="16477" y="38003"/>
                  </a:lnTo>
                  <a:lnTo>
                    <a:pt x="16477" y="0"/>
                  </a:lnTo>
                  <a:lnTo>
                    <a:pt x="0" y="0"/>
                  </a:lnTo>
                  <a:lnTo>
                    <a:pt x="0" y="38003"/>
                  </a:lnTo>
                  <a:close/>
                </a:path>
              </a:pathLst>
            </a:custGeom>
            <a:solidFill>
              <a:srgbClr val="FBFB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2195705" y="4413150"/>
              <a:ext cx="16510" cy="38100"/>
            </a:xfrm>
            <a:custGeom>
              <a:avLst/>
              <a:gdLst/>
              <a:ahLst/>
              <a:cxnLst/>
              <a:rect l="l" t="t" r="r" b="b"/>
              <a:pathLst>
                <a:path w="16510" h="38100">
                  <a:moveTo>
                    <a:pt x="0" y="38003"/>
                  </a:moveTo>
                  <a:lnTo>
                    <a:pt x="16477" y="38003"/>
                  </a:lnTo>
                  <a:lnTo>
                    <a:pt x="16477" y="0"/>
                  </a:lnTo>
                  <a:lnTo>
                    <a:pt x="0" y="0"/>
                  </a:lnTo>
                  <a:lnTo>
                    <a:pt x="0" y="38003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2206002" y="4413150"/>
              <a:ext cx="16510" cy="38100"/>
            </a:xfrm>
            <a:custGeom>
              <a:avLst/>
              <a:gdLst/>
              <a:ahLst/>
              <a:cxnLst/>
              <a:rect l="l" t="t" r="r" b="b"/>
              <a:pathLst>
                <a:path w="16510" h="38100">
                  <a:moveTo>
                    <a:pt x="0" y="38003"/>
                  </a:moveTo>
                  <a:lnTo>
                    <a:pt x="16477" y="38003"/>
                  </a:lnTo>
                  <a:lnTo>
                    <a:pt x="16477" y="0"/>
                  </a:lnTo>
                  <a:lnTo>
                    <a:pt x="0" y="0"/>
                  </a:lnTo>
                  <a:lnTo>
                    <a:pt x="0" y="38003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2243078" y="4413150"/>
              <a:ext cx="16510" cy="38100"/>
            </a:xfrm>
            <a:custGeom>
              <a:avLst/>
              <a:gdLst/>
              <a:ahLst/>
              <a:cxnLst/>
              <a:rect l="l" t="t" r="r" b="b"/>
              <a:pathLst>
                <a:path w="16510" h="38100">
                  <a:moveTo>
                    <a:pt x="0" y="38003"/>
                  </a:moveTo>
                  <a:lnTo>
                    <a:pt x="16477" y="38003"/>
                  </a:lnTo>
                  <a:lnTo>
                    <a:pt x="16477" y="0"/>
                  </a:lnTo>
                  <a:lnTo>
                    <a:pt x="0" y="0"/>
                  </a:lnTo>
                  <a:lnTo>
                    <a:pt x="0" y="38003"/>
                  </a:lnTo>
                  <a:close/>
                </a:path>
              </a:pathLst>
            </a:custGeom>
            <a:solidFill>
              <a:srgbClr val="D1D1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2300748" y="4413150"/>
              <a:ext cx="16510" cy="38100"/>
            </a:xfrm>
            <a:custGeom>
              <a:avLst/>
              <a:gdLst/>
              <a:ahLst/>
              <a:cxnLst/>
              <a:rect l="l" t="t" r="r" b="b"/>
              <a:pathLst>
                <a:path w="16510" h="38100">
                  <a:moveTo>
                    <a:pt x="0" y="38003"/>
                  </a:moveTo>
                  <a:lnTo>
                    <a:pt x="16477" y="38003"/>
                  </a:lnTo>
                  <a:lnTo>
                    <a:pt x="16477" y="0"/>
                  </a:lnTo>
                  <a:lnTo>
                    <a:pt x="0" y="0"/>
                  </a:lnTo>
                  <a:lnTo>
                    <a:pt x="0" y="38003"/>
                  </a:lnTo>
                  <a:close/>
                </a:path>
              </a:pathLst>
            </a:custGeom>
            <a:solidFill>
              <a:srgbClr val="B7B7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2138035" y="4405228"/>
              <a:ext cx="269875" cy="44450"/>
            </a:xfrm>
            <a:custGeom>
              <a:avLst/>
              <a:gdLst/>
              <a:ahLst/>
              <a:cxnLst/>
              <a:rect l="l" t="t" r="r" b="b"/>
              <a:pathLst>
                <a:path w="269875" h="44450">
                  <a:moveTo>
                    <a:pt x="0" y="0"/>
                  </a:moveTo>
                  <a:lnTo>
                    <a:pt x="0" y="44342"/>
                  </a:lnTo>
                  <a:lnTo>
                    <a:pt x="269817" y="44342"/>
                  </a:lnTo>
                  <a:lnTo>
                    <a:pt x="269817" y="0"/>
                  </a:lnTo>
                  <a:lnTo>
                    <a:pt x="0" y="0"/>
                  </a:lnTo>
                </a:path>
              </a:pathLst>
            </a:custGeom>
            <a:ln w="66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2000021" y="4470158"/>
              <a:ext cx="24765" cy="15875"/>
            </a:xfrm>
            <a:custGeom>
              <a:avLst/>
              <a:gdLst/>
              <a:ahLst/>
              <a:cxnLst/>
              <a:rect l="l" t="t" r="r" b="b"/>
              <a:pathLst>
                <a:path w="24764" h="15875">
                  <a:moveTo>
                    <a:pt x="24714" y="0"/>
                  </a:moveTo>
                  <a:lnTo>
                    <a:pt x="16484" y="0"/>
                  </a:lnTo>
                  <a:lnTo>
                    <a:pt x="12357" y="0"/>
                  </a:lnTo>
                  <a:lnTo>
                    <a:pt x="0" y="0"/>
                  </a:lnTo>
                  <a:lnTo>
                    <a:pt x="0" y="15836"/>
                  </a:lnTo>
                  <a:lnTo>
                    <a:pt x="12357" y="15836"/>
                  </a:lnTo>
                  <a:lnTo>
                    <a:pt x="16484" y="15836"/>
                  </a:lnTo>
                  <a:lnTo>
                    <a:pt x="24714" y="15836"/>
                  </a:lnTo>
                  <a:lnTo>
                    <a:pt x="247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2024746" y="4470156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5" h="15875">
                  <a:moveTo>
                    <a:pt x="1441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4418" y="15835"/>
                  </a:lnTo>
                  <a:lnTo>
                    <a:pt x="14418" y="0"/>
                  </a:lnTo>
                  <a:close/>
                </a:path>
              </a:pathLst>
            </a:custGeom>
            <a:solidFill>
              <a:srgbClr val="FBFB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2035043" y="4470156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16477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6477" y="15835"/>
                  </a:lnTo>
                  <a:lnTo>
                    <a:pt x="16477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2047402" y="4470156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5" h="15875">
                  <a:moveTo>
                    <a:pt x="1441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4418" y="15835"/>
                  </a:lnTo>
                  <a:lnTo>
                    <a:pt x="14418" y="0"/>
                  </a:lnTo>
                  <a:close/>
                </a:path>
              </a:pathLst>
            </a:custGeom>
            <a:solidFill>
              <a:srgbClr val="F7F7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2059749" y="4470158"/>
              <a:ext cx="27305" cy="15875"/>
            </a:xfrm>
            <a:custGeom>
              <a:avLst/>
              <a:gdLst/>
              <a:ahLst/>
              <a:cxnLst/>
              <a:rect l="l" t="t" r="r" b="b"/>
              <a:pathLst>
                <a:path w="27305" h="15875">
                  <a:moveTo>
                    <a:pt x="26784" y="0"/>
                  </a:moveTo>
                  <a:lnTo>
                    <a:pt x="14427" y="0"/>
                  </a:lnTo>
                  <a:lnTo>
                    <a:pt x="12369" y="0"/>
                  </a:lnTo>
                  <a:lnTo>
                    <a:pt x="0" y="0"/>
                  </a:lnTo>
                  <a:lnTo>
                    <a:pt x="0" y="15836"/>
                  </a:lnTo>
                  <a:lnTo>
                    <a:pt x="12369" y="15836"/>
                  </a:lnTo>
                  <a:lnTo>
                    <a:pt x="14427" y="15836"/>
                  </a:lnTo>
                  <a:lnTo>
                    <a:pt x="26784" y="15836"/>
                  </a:lnTo>
                  <a:lnTo>
                    <a:pt x="2678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2082416" y="4470156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5" h="15875">
                  <a:moveTo>
                    <a:pt x="1441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4418" y="15835"/>
                  </a:lnTo>
                  <a:lnTo>
                    <a:pt x="14418" y="0"/>
                  </a:lnTo>
                  <a:close/>
                </a:path>
              </a:pathLst>
            </a:custGeom>
            <a:solidFill>
              <a:srgbClr val="ECEC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2096836" y="4470156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5" h="15875">
                  <a:moveTo>
                    <a:pt x="1441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4418" y="15835"/>
                  </a:lnTo>
                  <a:lnTo>
                    <a:pt x="14418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2105072" y="4470156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16477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6477" y="15835"/>
                  </a:lnTo>
                  <a:lnTo>
                    <a:pt x="16477" y="0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2117430" y="4470156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5" h="15875">
                  <a:moveTo>
                    <a:pt x="1441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4418" y="15835"/>
                  </a:lnTo>
                  <a:lnTo>
                    <a:pt x="14418" y="0"/>
                  </a:lnTo>
                  <a:close/>
                </a:path>
              </a:pathLst>
            </a:custGeom>
            <a:solidFill>
              <a:srgbClr val="E4E4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2131850" y="4470156"/>
              <a:ext cx="12700" cy="15875"/>
            </a:xfrm>
            <a:custGeom>
              <a:avLst/>
              <a:gdLst/>
              <a:ahLst/>
              <a:cxnLst/>
              <a:rect l="l" t="t" r="r" b="b"/>
              <a:pathLst>
                <a:path w="12700" h="15875">
                  <a:moveTo>
                    <a:pt x="1235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2358" y="15835"/>
                  </a:lnTo>
                  <a:lnTo>
                    <a:pt x="12358" y="0"/>
                  </a:lnTo>
                  <a:close/>
                </a:path>
              </a:pathLst>
            </a:custGeom>
            <a:solidFill>
              <a:srgbClr val="E1E1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2142147" y="4470156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5" h="15875">
                  <a:moveTo>
                    <a:pt x="1441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4418" y="15835"/>
                  </a:lnTo>
                  <a:lnTo>
                    <a:pt x="14418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2152445" y="4470156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16477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6477" y="15835"/>
                  </a:lnTo>
                  <a:lnTo>
                    <a:pt x="16477" y="0"/>
                  </a:lnTo>
                  <a:close/>
                </a:path>
              </a:pathLst>
            </a:custGeom>
            <a:solidFill>
              <a:srgbClr val="DDD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2164803" y="4470156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5" h="15875">
                  <a:moveTo>
                    <a:pt x="1441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4418" y="15835"/>
                  </a:lnTo>
                  <a:lnTo>
                    <a:pt x="14418" y="0"/>
                  </a:lnTo>
                  <a:close/>
                </a:path>
              </a:pathLst>
            </a:custGeom>
            <a:solidFill>
              <a:srgbClr val="DBDB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2177162" y="4470156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5" h="15875">
                  <a:moveTo>
                    <a:pt x="1441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4418" y="15835"/>
                  </a:lnTo>
                  <a:lnTo>
                    <a:pt x="14418" y="0"/>
                  </a:lnTo>
                  <a:close/>
                </a:path>
              </a:pathLst>
            </a:custGeom>
            <a:solidFill>
              <a:srgbClr val="D7D7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2189520" y="4470156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5" h="15875">
                  <a:moveTo>
                    <a:pt x="1441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4418" y="15835"/>
                  </a:lnTo>
                  <a:lnTo>
                    <a:pt x="14418" y="0"/>
                  </a:lnTo>
                  <a:close/>
                </a:path>
              </a:pathLst>
            </a:custGeom>
            <a:solidFill>
              <a:srgbClr val="D5D5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2201879" y="4470156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5" h="15875">
                  <a:moveTo>
                    <a:pt x="1441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4418" y="15835"/>
                  </a:lnTo>
                  <a:lnTo>
                    <a:pt x="14418" y="0"/>
                  </a:lnTo>
                  <a:close/>
                </a:path>
              </a:pathLst>
            </a:custGeom>
            <a:solidFill>
              <a:srgbClr val="D2D2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2212176" y="4470156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5" h="15875">
                  <a:moveTo>
                    <a:pt x="1441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4418" y="15835"/>
                  </a:lnTo>
                  <a:lnTo>
                    <a:pt x="14418" y="0"/>
                  </a:lnTo>
                  <a:close/>
                </a:path>
              </a:pathLst>
            </a:custGeom>
            <a:solidFill>
              <a:srgbClr val="D1D1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2224535" y="4470156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5" h="15875">
                  <a:moveTo>
                    <a:pt x="1441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4418" y="15835"/>
                  </a:lnTo>
                  <a:lnTo>
                    <a:pt x="14418" y="0"/>
                  </a:lnTo>
                  <a:close/>
                </a:path>
              </a:pathLst>
            </a:custGeom>
            <a:solidFill>
              <a:srgbClr val="CECE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2234832" y="4470156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16477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6477" y="15835"/>
                  </a:lnTo>
                  <a:lnTo>
                    <a:pt x="16477" y="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2247190" y="4470156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5" h="15875">
                  <a:moveTo>
                    <a:pt x="1441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4418" y="15835"/>
                  </a:lnTo>
                  <a:lnTo>
                    <a:pt x="14418" y="0"/>
                  </a:lnTo>
                  <a:close/>
                </a:path>
              </a:pathLst>
            </a:custGeom>
            <a:solidFill>
              <a:srgbClr val="C8C8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2259549" y="4470156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5" h="15875">
                  <a:moveTo>
                    <a:pt x="1441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4418" y="15835"/>
                  </a:lnTo>
                  <a:lnTo>
                    <a:pt x="14418" y="0"/>
                  </a:lnTo>
                  <a:close/>
                </a:path>
              </a:pathLst>
            </a:custGeom>
            <a:solidFill>
              <a:srgbClr val="C5C5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2271908" y="4470156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5" h="15875">
                  <a:moveTo>
                    <a:pt x="1441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4418" y="15835"/>
                  </a:lnTo>
                  <a:lnTo>
                    <a:pt x="14418" y="0"/>
                  </a:lnTo>
                  <a:close/>
                </a:path>
              </a:pathLst>
            </a:custGeom>
            <a:solidFill>
              <a:srgbClr val="C4C4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2282205" y="4470156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5" h="15875">
                  <a:moveTo>
                    <a:pt x="1441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4418" y="15835"/>
                  </a:lnTo>
                  <a:lnTo>
                    <a:pt x="14418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2294563" y="4470156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5" h="15875">
                  <a:moveTo>
                    <a:pt x="1441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4418" y="15835"/>
                  </a:lnTo>
                  <a:lnTo>
                    <a:pt x="14418" y="0"/>
                  </a:lnTo>
                  <a:close/>
                </a:path>
              </a:pathLst>
            </a:custGeom>
            <a:solidFill>
              <a:srgbClr val="BBBB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2304860" y="4470156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16477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6477" y="15835"/>
                  </a:lnTo>
                  <a:lnTo>
                    <a:pt x="16477" y="0"/>
                  </a:lnTo>
                  <a:close/>
                </a:path>
              </a:pathLst>
            </a:custGeom>
            <a:solidFill>
              <a:srgbClr val="B9B9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2319280" y="4470156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5" h="15875">
                  <a:moveTo>
                    <a:pt x="1441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4418" y="15835"/>
                  </a:lnTo>
                  <a:lnTo>
                    <a:pt x="14418" y="0"/>
                  </a:lnTo>
                  <a:close/>
                </a:path>
              </a:pathLst>
            </a:custGeom>
            <a:solidFill>
              <a:srgbClr val="B7B7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2329578" y="4470156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16477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6477" y="15835"/>
                  </a:lnTo>
                  <a:lnTo>
                    <a:pt x="16477" y="0"/>
                  </a:lnTo>
                  <a:close/>
                </a:path>
              </a:pathLst>
            </a:custGeom>
            <a:solidFill>
              <a:srgbClr val="B5B5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2341936" y="4470156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5" h="15875">
                  <a:moveTo>
                    <a:pt x="1441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4418" y="15835"/>
                  </a:lnTo>
                  <a:lnTo>
                    <a:pt x="14418" y="0"/>
                  </a:lnTo>
                  <a:close/>
                </a:path>
              </a:pathLst>
            </a:custGeom>
            <a:solidFill>
              <a:srgbClr val="B1B1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2352233" y="4470156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16477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6477" y="15835"/>
                  </a:lnTo>
                  <a:lnTo>
                    <a:pt x="16477" y="0"/>
                  </a:lnTo>
                  <a:close/>
                </a:path>
              </a:pathLst>
            </a:custGeom>
            <a:solidFill>
              <a:srgbClr val="AEAE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2366653" y="4470156"/>
              <a:ext cx="12700" cy="15875"/>
            </a:xfrm>
            <a:custGeom>
              <a:avLst/>
              <a:gdLst/>
              <a:ahLst/>
              <a:cxnLst/>
              <a:rect l="l" t="t" r="r" b="b"/>
              <a:pathLst>
                <a:path w="12700" h="15875">
                  <a:moveTo>
                    <a:pt x="1235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2358" y="15835"/>
                  </a:lnTo>
                  <a:lnTo>
                    <a:pt x="12358" y="0"/>
                  </a:lnTo>
                  <a:close/>
                </a:path>
              </a:pathLst>
            </a:custGeom>
            <a:solidFill>
              <a:srgbClr val="ACAC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2376950" y="4470156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5" h="15875">
                  <a:moveTo>
                    <a:pt x="1441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4418" y="15835"/>
                  </a:lnTo>
                  <a:lnTo>
                    <a:pt x="14418" y="0"/>
                  </a:lnTo>
                  <a:close/>
                </a:path>
              </a:pathLst>
            </a:custGeom>
            <a:solidFill>
              <a:srgbClr val="AAAA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2389309" y="4470156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5" h="15875">
                  <a:moveTo>
                    <a:pt x="1441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4418" y="15835"/>
                  </a:lnTo>
                  <a:lnTo>
                    <a:pt x="14418" y="0"/>
                  </a:lnTo>
                  <a:close/>
                </a:path>
              </a:pathLst>
            </a:custGeom>
            <a:solidFill>
              <a:srgbClr val="A8A8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2401668" y="4470156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5" h="15875">
                  <a:moveTo>
                    <a:pt x="1441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4418" y="15835"/>
                  </a:lnTo>
                  <a:lnTo>
                    <a:pt x="14418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2414026" y="4470156"/>
              <a:ext cx="12700" cy="15875"/>
            </a:xfrm>
            <a:custGeom>
              <a:avLst/>
              <a:gdLst/>
              <a:ahLst/>
              <a:cxnLst/>
              <a:rect l="l" t="t" r="r" b="b"/>
              <a:pathLst>
                <a:path w="12700" h="15875">
                  <a:moveTo>
                    <a:pt x="1235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2358" y="15835"/>
                  </a:lnTo>
                  <a:lnTo>
                    <a:pt x="12358" y="0"/>
                  </a:lnTo>
                  <a:close/>
                </a:path>
              </a:pathLst>
            </a:custGeom>
            <a:solidFill>
              <a:srgbClr val="A2A2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2424323" y="4470156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16477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6477" y="15835"/>
                  </a:lnTo>
                  <a:lnTo>
                    <a:pt x="16477" y="0"/>
                  </a:lnTo>
                  <a:close/>
                </a:path>
              </a:pathLst>
            </a:custGeom>
            <a:solidFill>
              <a:srgbClr val="9F9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2434620" y="4470156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5" h="15875">
                  <a:moveTo>
                    <a:pt x="1441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4418" y="15835"/>
                  </a:lnTo>
                  <a:lnTo>
                    <a:pt x="14418" y="0"/>
                  </a:lnTo>
                  <a:close/>
                </a:path>
              </a:pathLst>
            </a:custGeom>
            <a:solidFill>
              <a:srgbClr val="9E9E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2449029" y="4470158"/>
              <a:ext cx="24765" cy="15875"/>
            </a:xfrm>
            <a:custGeom>
              <a:avLst/>
              <a:gdLst/>
              <a:ahLst/>
              <a:cxnLst/>
              <a:rect l="l" t="t" r="r" b="b"/>
              <a:pathLst>
                <a:path w="24764" h="15875">
                  <a:moveTo>
                    <a:pt x="24714" y="0"/>
                  </a:moveTo>
                  <a:lnTo>
                    <a:pt x="12357" y="0"/>
                  </a:lnTo>
                  <a:lnTo>
                    <a:pt x="10299" y="0"/>
                  </a:lnTo>
                  <a:lnTo>
                    <a:pt x="0" y="0"/>
                  </a:lnTo>
                  <a:lnTo>
                    <a:pt x="0" y="15836"/>
                  </a:lnTo>
                  <a:lnTo>
                    <a:pt x="10299" y="15836"/>
                  </a:lnTo>
                  <a:lnTo>
                    <a:pt x="12357" y="15836"/>
                  </a:lnTo>
                  <a:lnTo>
                    <a:pt x="24714" y="15836"/>
                  </a:lnTo>
                  <a:lnTo>
                    <a:pt x="24714" y="0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2471696" y="4470156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5" h="15875">
                  <a:moveTo>
                    <a:pt x="1441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4418" y="15835"/>
                  </a:lnTo>
                  <a:lnTo>
                    <a:pt x="14418" y="0"/>
                  </a:lnTo>
                  <a:close/>
                </a:path>
              </a:pathLst>
            </a:custGeom>
            <a:solidFill>
              <a:srgbClr val="9595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2481993" y="4470156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5" h="15875">
                  <a:moveTo>
                    <a:pt x="1441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4418" y="15835"/>
                  </a:lnTo>
                  <a:lnTo>
                    <a:pt x="14418" y="0"/>
                  </a:lnTo>
                  <a:close/>
                </a:path>
              </a:pathLst>
            </a:custGeom>
            <a:solidFill>
              <a:srgbClr val="9191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2494352" y="4470156"/>
              <a:ext cx="10795" cy="15875"/>
            </a:xfrm>
            <a:custGeom>
              <a:avLst/>
              <a:gdLst/>
              <a:ahLst/>
              <a:cxnLst/>
              <a:rect l="l" t="t" r="r" b="b"/>
              <a:pathLst>
                <a:path w="10794" h="15875">
                  <a:moveTo>
                    <a:pt x="1029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0298" y="15835"/>
                  </a:lnTo>
                  <a:lnTo>
                    <a:pt x="10298" y="0"/>
                  </a:lnTo>
                  <a:close/>
                </a:path>
              </a:pathLst>
            </a:custGeom>
            <a:solidFill>
              <a:srgbClr val="8E8E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2504659" y="4470156"/>
              <a:ext cx="12700" cy="15875"/>
            </a:xfrm>
            <a:custGeom>
              <a:avLst/>
              <a:gdLst/>
              <a:ahLst/>
              <a:cxnLst/>
              <a:rect l="l" t="t" r="r" b="b"/>
              <a:pathLst>
                <a:path w="12700" h="15875">
                  <a:moveTo>
                    <a:pt x="1235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2358" y="15835"/>
                  </a:lnTo>
                  <a:lnTo>
                    <a:pt x="12358" y="0"/>
                  </a:lnTo>
                  <a:close/>
                </a:path>
              </a:pathLst>
            </a:custGeom>
            <a:solidFill>
              <a:srgbClr val="8B8B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2514956" y="4470156"/>
              <a:ext cx="12700" cy="15875"/>
            </a:xfrm>
            <a:custGeom>
              <a:avLst/>
              <a:gdLst/>
              <a:ahLst/>
              <a:cxnLst/>
              <a:rect l="l" t="t" r="r" b="b"/>
              <a:pathLst>
                <a:path w="12700" h="15875">
                  <a:moveTo>
                    <a:pt x="1235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2358" y="15835"/>
                  </a:lnTo>
                  <a:lnTo>
                    <a:pt x="12358" y="0"/>
                  </a:lnTo>
                  <a:close/>
                </a:path>
              </a:pathLst>
            </a:custGeom>
            <a:solidFill>
              <a:srgbClr val="8888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2523192" y="4470156"/>
              <a:ext cx="14604" cy="15875"/>
            </a:xfrm>
            <a:custGeom>
              <a:avLst/>
              <a:gdLst/>
              <a:ahLst/>
              <a:cxnLst/>
              <a:rect l="l" t="t" r="r" b="b"/>
              <a:pathLst>
                <a:path w="14605" h="15875">
                  <a:moveTo>
                    <a:pt x="1441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4418" y="15835"/>
                  </a:lnTo>
                  <a:lnTo>
                    <a:pt x="14418" y="0"/>
                  </a:lnTo>
                  <a:close/>
                </a:path>
              </a:pathLst>
            </a:custGeom>
            <a:solidFill>
              <a:srgbClr val="8686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2533489" y="4470156"/>
              <a:ext cx="12700" cy="15875"/>
            </a:xfrm>
            <a:custGeom>
              <a:avLst/>
              <a:gdLst/>
              <a:ahLst/>
              <a:cxnLst/>
              <a:rect l="l" t="t" r="r" b="b"/>
              <a:pathLst>
                <a:path w="12700" h="15875">
                  <a:moveTo>
                    <a:pt x="12358" y="0"/>
                  </a:moveTo>
                  <a:lnTo>
                    <a:pt x="0" y="0"/>
                  </a:lnTo>
                  <a:lnTo>
                    <a:pt x="0" y="15835"/>
                  </a:lnTo>
                  <a:lnTo>
                    <a:pt x="12358" y="15835"/>
                  </a:lnTo>
                  <a:lnTo>
                    <a:pt x="12358" y="0"/>
                  </a:lnTo>
                  <a:close/>
                </a:path>
              </a:pathLst>
            </a:custGeom>
            <a:solidFill>
              <a:srgbClr val="8484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2000029" y="4470155"/>
              <a:ext cx="546100" cy="14604"/>
            </a:xfrm>
            <a:custGeom>
              <a:avLst/>
              <a:gdLst/>
              <a:ahLst/>
              <a:cxnLst/>
              <a:rect l="l" t="t" r="r" b="b"/>
              <a:pathLst>
                <a:path w="546100" h="14604">
                  <a:moveTo>
                    <a:pt x="0" y="0"/>
                  </a:moveTo>
                  <a:lnTo>
                    <a:pt x="0" y="14253"/>
                  </a:lnTo>
                  <a:lnTo>
                    <a:pt x="545818" y="14253"/>
                  </a:lnTo>
                  <a:lnTo>
                    <a:pt x="545818" y="0"/>
                  </a:lnTo>
                  <a:lnTo>
                    <a:pt x="0" y="0"/>
                  </a:lnTo>
                </a:path>
              </a:pathLst>
            </a:custGeom>
            <a:ln w="65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2000029" y="4438483"/>
              <a:ext cx="546100" cy="31750"/>
            </a:xfrm>
            <a:custGeom>
              <a:avLst/>
              <a:gdLst/>
              <a:ahLst/>
              <a:cxnLst/>
              <a:rect l="l" t="t" r="r" b="b"/>
              <a:pathLst>
                <a:path w="546100" h="31750">
                  <a:moveTo>
                    <a:pt x="409884" y="0"/>
                  </a:moveTo>
                  <a:lnTo>
                    <a:pt x="135944" y="0"/>
                  </a:lnTo>
                  <a:lnTo>
                    <a:pt x="0" y="31672"/>
                  </a:lnTo>
                  <a:lnTo>
                    <a:pt x="545818" y="31672"/>
                  </a:lnTo>
                  <a:lnTo>
                    <a:pt x="409884" y="0"/>
                  </a:lnTo>
                  <a:close/>
                </a:path>
              </a:pathLst>
            </a:custGeom>
            <a:solidFill>
              <a:srgbClr val="C1C1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2000029" y="4438483"/>
              <a:ext cx="546100" cy="31750"/>
            </a:xfrm>
            <a:custGeom>
              <a:avLst/>
              <a:gdLst/>
              <a:ahLst/>
              <a:cxnLst/>
              <a:rect l="l" t="t" r="r" b="b"/>
              <a:pathLst>
                <a:path w="546100" h="31750">
                  <a:moveTo>
                    <a:pt x="0" y="31672"/>
                  </a:moveTo>
                  <a:lnTo>
                    <a:pt x="135944" y="0"/>
                  </a:lnTo>
                  <a:lnTo>
                    <a:pt x="409884" y="0"/>
                  </a:lnTo>
                  <a:lnTo>
                    <a:pt x="545818" y="31672"/>
                  </a:lnTo>
                  <a:lnTo>
                    <a:pt x="0" y="31672"/>
                  </a:lnTo>
                </a:path>
              </a:pathLst>
            </a:custGeom>
            <a:ln w="65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1853797" y="3895341"/>
              <a:ext cx="834390" cy="518159"/>
            </a:xfrm>
            <a:custGeom>
              <a:avLst/>
              <a:gdLst/>
              <a:ahLst/>
              <a:cxnLst/>
              <a:rect l="l" t="t" r="r" b="b"/>
              <a:pathLst>
                <a:path w="834389" h="518160">
                  <a:moveTo>
                    <a:pt x="834168" y="0"/>
                  </a:moveTo>
                  <a:lnTo>
                    <a:pt x="0" y="0"/>
                  </a:lnTo>
                  <a:lnTo>
                    <a:pt x="0" y="517809"/>
                  </a:lnTo>
                  <a:lnTo>
                    <a:pt x="834168" y="517809"/>
                  </a:lnTo>
                  <a:lnTo>
                    <a:pt x="83416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1853797" y="3895364"/>
              <a:ext cx="834390" cy="518159"/>
            </a:xfrm>
            <a:custGeom>
              <a:avLst/>
              <a:gdLst/>
              <a:ahLst/>
              <a:cxnLst/>
              <a:rect l="l" t="t" r="r" b="b"/>
              <a:pathLst>
                <a:path w="834389" h="518160">
                  <a:moveTo>
                    <a:pt x="0" y="0"/>
                  </a:moveTo>
                  <a:lnTo>
                    <a:pt x="0" y="517785"/>
                  </a:lnTo>
                  <a:lnTo>
                    <a:pt x="834158" y="517785"/>
                  </a:lnTo>
                  <a:lnTo>
                    <a:pt x="834158" y="0"/>
                  </a:lnTo>
                  <a:lnTo>
                    <a:pt x="0" y="0"/>
                  </a:lnTo>
                </a:path>
              </a:pathLst>
            </a:custGeom>
            <a:ln w="71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1942359" y="3950771"/>
              <a:ext cx="661670" cy="350520"/>
            </a:xfrm>
            <a:custGeom>
              <a:avLst/>
              <a:gdLst/>
              <a:ahLst/>
              <a:cxnLst/>
              <a:rect l="l" t="t" r="r" b="b"/>
              <a:pathLst>
                <a:path w="661669" h="350520">
                  <a:moveTo>
                    <a:pt x="661158" y="0"/>
                  </a:moveTo>
                  <a:lnTo>
                    <a:pt x="0" y="0"/>
                  </a:lnTo>
                  <a:lnTo>
                    <a:pt x="0" y="349952"/>
                  </a:lnTo>
                  <a:lnTo>
                    <a:pt x="661158" y="349952"/>
                  </a:lnTo>
                  <a:lnTo>
                    <a:pt x="661158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1942359" y="3950802"/>
              <a:ext cx="661670" cy="350520"/>
            </a:xfrm>
            <a:custGeom>
              <a:avLst/>
              <a:gdLst/>
              <a:ahLst/>
              <a:cxnLst/>
              <a:rect l="l" t="t" r="r" b="b"/>
              <a:pathLst>
                <a:path w="661669" h="350520">
                  <a:moveTo>
                    <a:pt x="0" y="0"/>
                  </a:moveTo>
                  <a:lnTo>
                    <a:pt x="0" y="349920"/>
                  </a:lnTo>
                  <a:lnTo>
                    <a:pt x="661158" y="349920"/>
                  </a:lnTo>
                  <a:lnTo>
                    <a:pt x="661158" y="0"/>
                  </a:lnTo>
                  <a:lnTo>
                    <a:pt x="0" y="0"/>
                  </a:lnTo>
                </a:path>
              </a:pathLst>
            </a:custGeom>
            <a:ln w="70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1958840" y="3955511"/>
              <a:ext cx="632460" cy="340995"/>
            </a:xfrm>
            <a:custGeom>
              <a:avLst/>
              <a:gdLst/>
              <a:ahLst/>
              <a:cxnLst/>
              <a:rect l="l" t="t" r="r" b="b"/>
              <a:pathLst>
                <a:path w="632460" h="340995">
                  <a:moveTo>
                    <a:pt x="632329" y="0"/>
                  </a:moveTo>
                  <a:lnTo>
                    <a:pt x="0" y="0"/>
                  </a:lnTo>
                  <a:lnTo>
                    <a:pt x="0" y="340455"/>
                  </a:lnTo>
                  <a:lnTo>
                    <a:pt x="632329" y="340455"/>
                  </a:lnTo>
                  <a:lnTo>
                    <a:pt x="632329" y="0"/>
                  </a:lnTo>
                  <a:close/>
                </a:path>
              </a:pathLst>
            </a:custGeom>
            <a:solidFill>
              <a:srgbClr val="0101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2490239" y="3955511"/>
              <a:ext cx="90805" cy="340995"/>
            </a:xfrm>
            <a:custGeom>
              <a:avLst/>
              <a:gdLst/>
              <a:ahLst/>
              <a:cxnLst/>
              <a:rect l="l" t="t" r="r" b="b"/>
              <a:pathLst>
                <a:path w="90805" h="340995">
                  <a:moveTo>
                    <a:pt x="0" y="340455"/>
                  </a:moveTo>
                  <a:lnTo>
                    <a:pt x="90622" y="340455"/>
                  </a:lnTo>
                  <a:lnTo>
                    <a:pt x="90622" y="0"/>
                  </a:lnTo>
                  <a:lnTo>
                    <a:pt x="0" y="0"/>
                  </a:lnTo>
                  <a:lnTo>
                    <a:pt x="0" y="340455"/>
                  </a:lnTo>
                  <a:close/>
                </a:path>
              </a:pathLst>
            </a:custGeom>
            <a:solidFill>
              <a:srgbClr val="0101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1958840" y="3955511"/>
              <a:ext cx="601980" cy="340995"/>
            </a:xfrm>
            <a:custGeom>
              <a:avLst/>
              <a:gdLst/>
              <a:ahLst/>
              <a:cxnLst/>
              <a:rect l="l" t="t" r="r" b="b"/>
              <a:pathLst>
                <a:path w="601980" h="340995">
                  <a:moveTo>
                    <a:pt x="601427" y="0"/>
                  </a:moveTo>
                  <a:lnTo>
                    <a:pt x="0" y="0"/>
                  </a:lnTo>
                  <a:lnTo>
                    <a:pt x="0" y="340455"/>
                  </a:lnTo>
                  <a:lnTo>
                    <a:pt x="601427" y="340455"/>
                  </a:lnTo>
                  <a:lnTo>
                    <a:pt x="601427" y="0"/>
                  </a:lnTo>
                  <a:close/>
                </a:path>
              </a:pathLst>
            </a:custGeom>
            <a:solidFill>
              <a:srgbClr val="0101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1958840" y="3955511"/>
              <a:ext cx="587375" cy="340995"/>
            </a:xfrm>
            <a:custGeom>
              <a:avLst/>
              <a:gdLst/>
              <a:ahLst/>
              <a:cxnLst/>
              <a:rect l="l" t="t" r="r" b="b"/>
              <a:pathLst>
                <a:path w="587375" h="340995">
                  <a:moveTo>
                    <a:pt x="587007" y="0"/>
                  </a:moveTo>
                  <a:lnTo>
                    <a:pt x="0" y="0"/>
                  </a:lnTo>
                  <a:lnTo>
                    <a:pt x="0" y="340455"/>
                  </a:lnTo>
                  <a:lnTo>
                    <a:pt x="587007" y="340455"/>
                  </a:lnTo>
                  <a:lnTo>
                    <a:pt x="587007" y="0"/>
                  </a:lnTo>
                  <a:close/>
                </a:path>
              </a:pathLst>
            </a:custGeom>
            <a:solidFill>
              <a:srgbClr val="01012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1958840" y="3955511"/>
              <a:ext cx="566420" cy="340995"/>
            </a:xfrm>
            <a:custGeom>
              <a:avLst/>
              <a:gdLst/>
              <a:ahLst/>
              <a:cxnLst/>
              <a:rect l="l" t="t" r="r" b="b"/>
              <a:pathLst>
                <a:path w="566419" h="340995">
                  <a:moveTo>
                    <a:pt x="566413" y="0"/>
                  </a:moveTo>
                  <a:lnTo>
                    <a:pt x="0" y="0"/>
                  </a:lnTo>
                  <a:lnTo>
                    <a:pt x="0" y="340455"/>
                  </a:lnTo>
                  <a:lnTo>
                    <a:pt x="566413" y="340455"/>
                  </a:lnTo>
                  <a:lnTo>
                    <a:pt x="566413" y="0"/>
                  </a:lnTo>
                  <a:close/>
                </a:path>
              </a:pathLst>
            </a:custGeom>
            <a:solidFill>
              <a:srgbClr val="0101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1958840" y="3955511"/>
              <a:ext cx="550545" cy="340995"/>
            </a:xfrm>
            <a:custGeom>
              <a:avLst/>
              <a:gdLst/>
              <a:ahLst/>
              <a:cxnLst/>
              <a:rect l="l" t="t" r="r" b="b"/>
              <a:pathLst>
                <a:path w="550544" h="340995">
                  <a:moveTo>
                    <a:pt x="549941" y="0"/>
                  </a:moveTo>
                  <a:lnTo>
                    <a:pt x="0" y="0"/>
                  </a:lnTo>
                  <a:lnTo>
                    <a:pt x="0" y="340455"/>
                  </a:lnTo>
                  <a:lnTo>
                    <a:pt x="549941" y="340455"/>
                  </a:lnTo>
                  <a:lnTo>
                    <a:pt x="549941" y="0"/>
                  </a:lnTo>
                  <a:close/>
                </a:path>
              </a:pathLst>
            </a:custGeom>
            <a:solidFill>
              <a:srgbClr val="0101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1958840" y="3955511"/>
              <a:ext cx="531495" cy="340995"/>
            </a:xfrm>
            <a:custGeom>
              <a:avLst/>
              <a:gdLst/>
              <a:ahLst/>
              <a:cxnLst/>
              <a:rect l="l" t="t" r="r" b="b"/>
              <a:pathLst>
                <a:path w="531494" h="340995">
                  <a:moveTo>
                    <a:pt x="531398" y="0"/>
                  </a:moveTo>
                  <a:lnTo>
                    <a:pt x="0" y="0"/>
                  </a:lnTo>
                  <a:lnTo>
                    <a:pt x="0" y="340455"/>
                  </a:lnTo>
                  <a:lnTo>
                    <a:pt x="531398" y="340455"/>
                  </a:lnTo>
                  <a:lnTo>
                    <a:pt x="531398" y="0"/>
                  </a:lnTo>
                  <a:close/>
                </a:path>
              </a:pathLst>
            </a:custGeom>
            <a:solidFill>
              <a:srgbClr val="0101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1958840" y="3955519"/>
              <a:ext cx="514984" cy="332740"/>
            </a:xfrm>
            <a:custGeom>
              <a:avLst/>
              <a:gdLst/>
              <a:ahLst/>
              <a:cxnLst/>
              <a:rect l="l" t="t" r="r" b="b"/>
              <a:pathLst>
                <a:path w="514985" h="332739">
                  <a:moveTo>
                    <a:pt x="514917" y="0"/>
                  </a:moveTo>
                  <a:lnTo>
                    <a:pt x="0" y="0"/>
                  </a:lnTo>
                  <a:lnTo>
                    <a:pt x="0" y="332533"/>
                  </a:lnTo>
                  <a:lnTo>
                    <a:pt x="514917" y="332533"/>
                  </a:lnTo>
                  <a:lnTo>
                    <a:pt x="514917" y="0"/>
                  </a:lnTo>
                  <a:close/>
                </a:path>
              </a:pathLst>
            </a:custGeom>
            <a:solidFill>
              <a:srgbClr val="0101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1958840" y="3955511"/>
              <a:ext cx="496570" cy="320040"/>
            </a:xfrm>
            <a:custGeom>
              <a:avLst/>
              <a:gdLst/>
              <a:ahLst/>
              <a:cxnLst/>
              <a:rect l="l" t="t" r="r" b="b"/>
              <a:pathLst>
                <a:path w="496569" h="320039">
                  <a:moveTo>
                    <a:pt x="496384" y="0"/>
                  </a:moveTo>
                  <a:lnTo>
                    <a:pt x="0" y="0"/>
                  </a:lnTo>
                  <a:lnTo>
                    <a:pt x="0" y="319870"/>
                  </a:lnTo>
                  <a:lnTo>
                    <a:pt x="496384" y="319870"/>
                  </a:lnTo>
                  <a:lnTo>
                    <a:pt x="496384" y="0"/>
                  </a:lnTo>
                  <a:close/>
                </a:path>
              </a:pathLst>
            </a:custGeom>
            <a:solidFill>
              <a:srgbClr val="0101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1958840" y="3955519"/>
              <a:ext cx="481965" cy="307340"/>
            </a:xfrm>
            <a:custGeom>
              <a:avLst/>
              <a:gdLst/>
              <a:ahLst/>
              <a:cxnLst/>
              <a:rect l="l" t="t" r="r" b="b"/>
              <a:pathLst>
                <a:path w="481964" h="307339">
                  <a:moveTo>
                    <a:pt x="481964" y="0"/>
                  </a:moveTo>
                  <a:lnTo>
                    <a:pt x="0" y="0"/>
                  </a:lnTo>
                  <a:lnTo>
                    <a:pt x="0" y="307200"/>
                  </a:lnTo>
                  <a:lnTo>
                    <a:pt x="481964" y="307200"/>
                  </a:lnTo>
                  <a:lnTo>
                    <a:pt x="481964" y="0"/>
                  </a:lnTo>
                  <a:close/>
                </a:path>
              </a:pathLst>
            </a:custGeom>
            <a:solidFill>
              <a:srgbClr val="0101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1958840" y="3955519"/>
              <a:ext cx="463550" cy="296545"/>
            </a:xfrm>
            <a:custGeom>
              <a:avLst/>
              <a:gdLst/>
              <a:ahLst/>
              <a:cxnLst/>
              <a:rect l="l" t="t" r="r" b="b"/>
              <a:pathLst>
                <a:path w="463550" h="296545">
                  <a:moveTo>
                    <a:pt x="463431" y="0"/>
                  </a:moveTo>
                  <a:lnTo>
                    <a:pt x="0" y="0"/>
                  </a:lnTo>
                  <a:lnTo>
                    <a:pt x="0" y="296112"/>
                  </a:lnTo>
                  <a:lnTo>
                    <a:pt x="463431" y="296112"/>
                  </a:lnTo>
                  <a:lnTo>
                    <a:pt x="463431" y="0"/>
                  </a:lnTo>
                  <a:close/>
                </a:path>
              </a:pathLst>
            </a:custGeom>
            <a:solidFill>
              <a:srgbClr val="0101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1958840" y="3955511"/>
              <a:ext cx="445134" cy="283845"/>
            </a:xfrm>
            <a:custGeom>
              <a:avLst/>
              <a:gdLst/>
              <a:ahLst/>
              <a:cxnLst/>
              <a:rect l="l" t="t" r="r" b="b"/>
              <a:pathLst>
                <a:path w="445135" h="283845">
                  <a:moveTo>
                    <a:pt x="444888" y="0"/>
                  </a:moveTo>
                  <a:lnTo>
                    <a:pt x="0" y="0"/>
                  </a:lnTo>
                  <a:lnTo>
                    <a:pt x="0" y="283450"/>
                  </a:lnTo>
                  <a:lnTo>
                    <a:pt x="444888" y="283450"/>
                  </a:lnTo>
                  <a:lnTo>
                    <a:pt x="444888" y="0"/>
                  </a:lnTo>
                  <a:close/>
                </a:path>
              </a:pathLst>
            </a:custGeom>
            <a:solidFill>
              <a:srgbClr val="0101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1958840" y="3955519"/>
              <a:ext cx="428625" cy="272415"/>
            </a:xfrm>
            <a:custGeom>
              <a:avLst/>
              <a:gdLst/>
              <a:ahLst/>
              <a:cxnLst/>
              <a:rect l="l" t="t" r="r" b="b"/>
              <a:pathLst>
                <a:path w="428625" h="272414">
                  <a:moveTo>
                    <a:pt x="428417" y="0"/>
                  </a:moveTo>
                  <a:lnTo>
                    <a:pt x="0" y="0"/>
                  </a:lnTo>
                  <a:lnTo>
                    <a:pt x="0" y="272362"/>
                  </a:lnTo>
                  <a:lnTo>
                    <a:pt x="428417" y="272362"/>
                  </a:lnTo>
                  <a:lnTo>
                    <a:pt x="428417" y="0"/>
                  </a:lnTo>
                  <a:close/>
                </a:path>
              </a:pathLst>
            </a:custGeom>
            <a:solidFill>
              <a:srgbClr val="0101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1958840" y="3955519"/>
              <a:ext cx="412115" cy="258445"/>
            </a:xfrm>
            <a:custGeom>
              <a:avLst/>
              <a:gdLst/>
              <a:ahLst/>
              <a:cxnLst/>
              <a:rect l="l" t="t" r="r" b="b"/>
              <a:pathLst>
                <a:path w="412114" h="258445">
                  <a:moveTo>
                    <a:pt x="411935" y="0"/>
                  </a:moveTo>
                  <a:lnTo>
                    <a:pt x="0" y="0"/>
                  </a:lnTo>
                  <a:lnTo>
                    <a:pt x="0" y="258109"/>
                  </a:lnTo>
                  <a:lnTo>
                    <a:pt x="411935" y="258109"/>
                  </a:lnTo>
                  <a:lnTo>
                    <a:pt x="411935" y="0"/>
                  </a:lnTo>
                  <a:close/>
                </a:path>
              </a:pathLst>
            </a:custGeom>
            <a:solidFill>
              <a:srgbClr val="0101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1958840" y="3955511"/>
              <a:ext cx="393700" cy="247650"/>
            </a:xfrm>
            <a:custGeom>
              <a:avLst/>
              <a:gdLst/>
              <a:ahLst/>
              <a:cxnLst/>
              <a:rect l="l" t="t" r="r" b="b"/>
              <a:pathLst>
                <a:path w="393700" h="247650">
                  <a:moveTo>
                    <a:pt x="393403" y="0"/>
                  </a:moveTo>
                  <a:lnTo>
                    <a:pt x="0" y="0"/>
                  </a:lnTo>
                  <a:lnTo>
                    <a:pt x="0" y="247029"/>
                  </a:lnTo>
                  <a:lnTo>
                    <a:pt x="393403" y="247029"/>
                  </a:lnTo>
                  <a:lnTo>
                    <a:pt x="393403" y="0"/>
                  </a:lnTo>
                  <a:close/>
                </a:path>
              </a:pathLst>
            </a:custGeom>
            <a:solidFill>
              <a:srgbClr val="0101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1958840" y="3955519"/>
              <a:ext cx="375285" cy="236220"/>
            </a:xfrm>
            <a:custGeom>
              <a:avLst/>
              <a:gdLst/>
              <a:ahLst/>
              <a:cxnLst/>
              <a:rect l="l" t="t" r="r" b="b"/>
              <a:pathLst>
                <a:path w="375285" h="236220">
                  <a:moveTo>
                    <a:pt x="374860" y="0"/>
                  </a:moveTo>
                  <a:lnTo>
                    <a:pt x="0" y="0"/>
                  </a:lnTo>
                  <a:lnTo>
                    <a:pt x="0" y="235942"/>
                  </a:lnTo>
                  <a:lnTo>
                    <a:pt x="374860" y="235942"/>
                  </a:lnTo>
                  <a:lnTo>
                    <a:pt x="374860" y="0"/>
                  </a:lnTo>
                  <a:close/>
                </a:path>
              </a:pathLst>
            </a:custGeom>
            <a:solidFill>
              <a:srgbClr val="0101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1958840" y="3955519"/>
              <a:ext cx="356870" cy="223520"/>
            </a:xfrm>
            <a:custGeom>
              <a:avLst/>
              <a:gdLst/>
              <a:ahLst/>
              <a:cxnLst/>
              <a:rect l="l" t="t" r="r" b="b"/>
              <a:pathLst>
                <a:path w="356869" h="223520">
                  <a:moveTo>
                    <a:pt x="356327" y="0"/>
                  </a:moveTo>
                  <a:lnTo>
                    <a:pt x="0" y="0"/>
                  </a:lnTo>
                  <a:lnTo>
                    <a:pt x="0" y="223271"/>
                  </a:lnTo>
                  <a:lnTo>
                    <a:pt x="356327" y="223271"/>
                  </a:lnTo>
                  <a:lnTo>
                    <a:pt x="356327" y="0"/>
                  </a:lnTo>
                  <a:close/>
                </a:path>
              </a:pathLst>
            </a:custGeom>
            <a:solidFill>
              <a:srgbClr val="01015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1958840" y="3955511"/>
              <a:ext cx="321310" cy="198120"/>
            </a:xfrm>
            <a:custGeom>
              <a:avLst/>
              <a:gdLst/>
              <a:ahLst/>
              <a:cxnLst/>
              <a:rect l="l" t="t" r="r" b="b"/>
              <a:pathLst>
                <a:path w="321310" h="198120">
                  <a:moveTo>
                    <a:pt x="321313" y="0"/>
                  </a:moveTo>
                  <a:lnTo>
                    <a:pt x="0" y="0"/>
                  </a:lnTo>
                  <a:lnTo>
                    <a:pt x="0" y="197938"/>
                  </a:lnTo>
                  <a:lnTo>
                    <a:pt x="321313" y="197938"/>
                  </a:lnTo>
                  <a:lnTo>
                    <a:pt x="321313" y="0"/>
                  </a:lnTo>
                  <a:close/>
                </a:path>
              </a:pathLst>
            </a:custGeom>
            <a:solidFill>
              <a:srgbClr val="0101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1975312" y="3955519"/>
              <a:ext cx="290830" cy="187325"/>
            </a:xfrm>
            <a:custGeom>
              <a:avLst/>
              <a:gdLst/>
              <a:ahLst/>
              <a:cxnLst/>
              <a:rect l="l" t="t" r="r" b="b"/>
              <a:pathLst>
                <a:path w="290830" h="187325">
                  <a:moveTo>
                    <a:pt x="290411" y="0"/>
                  </a:moveTo>
                  <a:lnTo>
                    <a:pt x="0" y="0"/>
                  </a:lnTo>
                  <a:lnTo>
                    <a:pt x="0" y="186851"/>
                  </a:lnTo>
                  <a:lnTo>
                    <a:pt x="290411" y="186851"/>
                  </a:lnTo>
                  <a:lnTo>
                    <a:pt x="290411" y="0"/>
                  </a:lnTo>
                  <a:close/>
                </a:path>
              </a:pathLst>
            </a:custGeom>
            <a:solidFill>
              <a:srgbClr val="0101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1991793" y="3957102"/>
              <a:ext cx="249223" cy="17101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1853797" y="3955527"/>
              <a:ext cx="834390" cy="457834"/>
            </a:xfrm>
            <a:custGeom>
              <a:avLst/>
              <a:gdLst/>
              <a:ahLst/>
              <a:cxnLst/>
              <a:rect l="l" t="t" r="r" b="b"/>
              <a:pathLst>
                <a:path w="834389" h="457835">
                  <a:moveTo>
                    <a:pt x="105042" y="0"/>
                  </a:moveTo>
                  <a:lnTo>
                    <a:pt x="105042" y="337273"/>
                  </a:lnTo>
                  <a:lnTo>
                    <a:pt x="735300" y="337273"/>
                  </a:lnTo>
                  <a:lnTo>
                    <a:pt x="735300" y="0"/>
                  </a:lnTo>
                  <a:lnTo>
                    <a:pt x="105042" y="0"/>
                  </a:lnTo>
                </a:path>
                <a:path w="834389" h="457835">
                  <a:moveTo>
                    <a:pt x="0" y="408532"/>
                  </a:moveTo>
                  <a:lnTo>
                    <a:pt x="834158" y="408532"/>
                  </a:lnTo>
                </a:path>
                <a:path w="834389" h="457835">
                  <a:moveTo>
                    <a:pt x="311005" y="408532"/>
                  </a:moveTo>
                  <a:lnTo>
                    <a:pt x="311005" y="457623"/>
                  </a:lnTo>
                </a:path>
                <a:path w="834389" h="457835">
                  <a:moveTo>
                    <a:pt x="525214" y="408532"/>
                  </a:moveTo>
                  <a:lnTo>
                    <a:pt x="525214" y="457623"/>
                  </a:lnTo>
                </a:path>
              </a:pathLst>
            </a:custGeom>
            <a:ln w="75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2560268" y="4376726"/>
              <a:ext cx="33020" cy="25400"/>
            </a:xfrm>
            <a:custGeom>
              <a:avLst/>
              <a:gdLst/>
              <a:ahLst/>
              <a:cxnLst/>
              <a:rect l="l" t="t" r="r" b="b"/>
              <a:pathLst>
                <a:path w="33019" h="25400">
                  <a:moveTo>
                    <a:pt x="32954" y="0"/>
                  </a:moveTo>
                  <a:lnTo>
                    <a:pt x="0" y="0"/>
                  </a:lnTo>
                  <a:lnTo>
                    <a:pt x="0" y="25336"/>
                  </a:lnTo>
                  <a:lnTo>
                    <a:pt x="32954" y="25336"/>
                  </a:lnTo>
                  <a:lnTo>
                    <a:pt x="3295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2560268" y="4376730"/>
              <a:ext cx="33020" cy="25400"/>
            </a:xfrm>
            <a:custGeom>
              <a:avLst/>
              <a:gdLst/>
              <a:ahLst/>
              <a:cxnLst/>
              <a:rect l="l" t="t" r="r" b="b"/>
              <a:pathLst>
                <a:path w="33019" h="25400">
                  <a:moveTo>
                    <a:pt x="0" y="0"/>
                  </a:moveTo>
                  <a:lnTo>
                    <a:pt x="0" y="25332"/>
                  </a:lnTo>
                  <a:lnTo>
                    <a:pt x="32952" y="25332"/>
                  </a:lnTo>
                  <a:lnTo>
                    <a:pt x="32952" y="0"/>
                  </a:lnTo>
                  <a:lnTo>
                    <a:pt x="0" y="0"/>
                  </a:lnTo>
                </a:path>
              </a:pathLst>
            </a:custGeom>
            <a:ln w="7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3" name="object 213"/>
          <p:cNvSpPr/>
          <p:nvPr/>
        </p:nvSpPr>
        <p:spPr>
          <a:xfrm>
            <a:off x="1149350" y="1887473"/>
            <a:ext cx="2365375" cy="8636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1335024" y="2898711"/>
            <a:ext cx="1963402" cy="86518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864"/>
              </a:lnSpc>
            </a:pPr>
            <a:fld id="{81D60167-4931-47E6-BA6A-407CBD079E47}" type="slidenum">
              <a:rPr spc="-5" dirty="0"/>
              <a:t>2</a:t>
            </a:fld>
            <a:endParaRPr spc="-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8137" y="820737"/>
            <a:ext cx="8458200" cy="428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23850" y="6524623"/>
            <a:ext cx="8484235" cy="328930"/>
            <a:chOff x="323850" y="6524623"/>
            <a:chExt cx="8484235" cy="328930"/>
          </a:xfrm>
        </p:grpSpPr>
        <p:sp>
          <p:nvSpPr>
            <p:cNvPr id="4" name="object 4"/>
            <p:cNvSpPr/>
            <p:nvPr/>
          </p:nvSpPr>
          <p:spPr>
            <a:xfrm>
              <a:off x="323850" y="6524623"/>
              <a:ext cx="8458200" cy="4286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088376" y="6557961"/>
              <a:ext cx="719137" cy="29527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29590" y="241249"/>
            <a:ext cx="583057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▣ </a:t>
            </a:r>
            <a:r>
              <a:rPr spc="95" dirty="0"/>
              <a:t>Unit </a:t>
            </a:r>
            <a:r>
              <a:rPr spc="60" dirty="0"/>
              <a:t>Line </a:t>
            </a:r>
            <a:r>
              <a:rPr lang="en-US" spc="60" dirty="0"/>
              <a:t>Inspector</a:t>
            </a:r>
            <a:r>
              <a:rPr spc="-5" dirty="0"/>
              <a:t> </a:t>
            </a:r>
            <a:r>
              <a:rPr spc="80" dirty="0"/>
              <a:t>Measurement</a:t>
            </a:r>
            <a:r>
              <a:rPr spc="430" dirty="0"/>
              <a:t> </a:t>
            </a:r>
            <a:r>
              <a:rPr spc="110" dirty="0"/>
              <a:t>Guide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10667" y="1155954"/>
            <a:ext cx="33559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0" spc="525" dirty="0">
                <a:latin typeface="Bandal"/>
                <a:cs typeface="Bandal"/>
              </a:rPr>
              <a:t>※</a:t>
            </a:r>
            <a:r>
              <a:rPr sz="1600" b="0" spc="-254" dirty="0">
                <a:latin typeface="Bandal"/>
                <a:cs typeface="Bandal"/>
              </a:rPr>
              <a:t> </a:t>
            </a:r>
            <a:r>
              <a:rPr sz="1600" b="1" spc="-5" dirty="0">
                <a:latin typeface="Verdana"/>
                <a:cs typeface="Verdana"/>
              </a:rPr>
              <a:t>Measurement </a:t>
            </a:r>
            <a:r>
              <a:rPr sz="1600" b="1" spc="-10" dirty="0">
                <a:latin typeface="Verdana"/>
                <a:cs typeface="Verdana"/>
              </a:rPr>
              <a:t>Environment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39750" y="2157476"/>
            <a:ext cx="3848100" cy="300507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4527550" y="4364101"/>
            <a:ext cx="977900" cy="266700"/>
            <a:chOff x="4527550" y="4364101"/>
            <a:chExt cx="977900" cy="266700"/>
          </a:xfrm>
        </p:grpSpPr>
        <p:sp>
          <p:nvSpPr>
            <p:cNvPr id="10" name="object 10"/>
            <p:cNvSpPr/>
            <p:nvPr/>
          </p:nvSpPr>
          <p:spPr>
            <a:xfrm>
              <a:off x="4533900" y="4370451"/>
              <a:ext cx="965200" cy="254000"/>
            </a:xfrm>
            <a:custGeom>
              <a:avLst/>
              <a:gdLst/>
              <a:ahLst/>
              <a:cxnLst/>
              <a:rect l="l" t="t" r="r" b="b"/>
              <a:pathLst>
                <a:path w="965200" h="254000">
                  <a:moveTo>
                    <a:pt x="838326" y="0"/>
                  </a:moveTo>
                  <a:lnTo>
                    <a:pt x="838326" y="63500"/>
                  </a:lnTo>
                  <a:lnTo>
                    <a:pt x="0" y="63500"/>
                  </a:lnTo>
                  <a:lnTo>
                    <a:pt x="0" y="190500"/>
                  </a:lnTo>
                  <a:lnTo>
                    <a:pt x="838326" y="190500"/>
                  </a:lnTo>
                  <a:lnTo>
                    <a:pt x="838326" y="254000"/>
                  </a:lnTo>
                  <a:lnTo>
                    <a:pt x="965200" y="127000"/>
                  </a:lnTo>
                  <a:lnTo>
                    <a:pt x="83832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533900" y="4370451"/>
              <a:ext cx="965200" cy="254000"/>
            </a:xfrm>
            <a:custGeom>
              <a:avLst/>
              <a:gdLst/>
              <a:ahLst/>
              <a:cxnLst/>
              <a:rect l="l" t="t" r="r" b="b"/>
              <a:pathLst>
                <a:path w="965200" h="254000">
                  <a:moveTo>
                    <a:pt x="0" y="63500"/>
                  </a:moveTo>
                  <a:lnTo>
                    <a:pt x="838326" y="63500"/>
                  </a:lnTo>
                  <a:lnTo>
                    <a:pt x="838326" y="0"/>
                  </a:lnTo>
                  <a:lnTo>
                    <a:pt x="965200" y="127000"/>
                  </a:lnTo>
                  <a:lnTo>
                    <a:pt x="838326" y="254000"/>
                  </a:lnTo>
                  <a:lnTo>
                    <a:pt x="838326" y="190500"/>
                  </a:lnTo>
                  <a:lnTo>
                    <a:pt x="0" y="190500"/>
                  </a:lnTo>
                  <a:lnTo>
                    <a:pt x="0" y="635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5635688" y="3322510"/>
            <a:ext cx="1590675" cy="1788160"/>
            <a:chOff x="5635688" y="3322510"/>
            <a:chExt cx="1590675" cy="1788160"/>
          </a:xfrm>
        </p:grpSpPr>
        <p:sp>
          <p:nvSpPr>
            <p:cNvPr id="13" name="object 13"/>
            <p:cNvSpPr/>
            <p:nvPr/>
          </p:nvSpPr>
          <p:spPr>
            <a:xfrm>
              <a:off x="5765546" y="3327272"/>
              <a:ext cx="709371" cy="160629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765546" y="3327272"/>
              <a:ext cx="709930" cy="1606550"/>
            </a:xfrm>
            <a:custGeom>
              <a:avLst/>
              <a:gdLst/>
              <a:ahLst/>
              <a:cxnLst/>
              <a:rect l="l" t="t" r="r" b="b"/>
              <a:pathLst>
                <a:path w="709929" h="1606550">
                  <a:moveTo>
                    <a:pt x="0" y="1606295"/>
                  </a:moveTo>
                  <a:lnTo>
                    <a:pt x="709371" y="1606295"/>
                  </a:lnTo>
                  <a:lnTo>
                    <a:pt x="709371" y="0"/>
                  </a:lnTo>
                  <a:lnTo>
                    <a:pt x="0" y="0"/>
                  </a:lnTo>
                  <a:lnTo>
                    <a:pt x="0" y="160629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765546" y="3475354"/>
              <a:ext cx="709421" cy="1630045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765546" y="3475354"/>
              <a:ext cx="709930" cy="1630045"/>
            </a:xfrm>
            <a:custGeom>
              <a:avLst/>
              <a:gdLst/>
              <a:ahLst/>
              <a:cxnLst/>
              <a:rect l="l" t="t" r="r" b="b"/>
              <a:pathLst>
                <a:path w="709929" h="1630045">
                  <a:moveTo>
                    <a:pt x="0" y="118237"/>
                  </a:moveTo>
                  <a:lnTo>
                    <a:pt x="9294" y="72223"/>
                  </a:lnTo>
                  <a:lnTo>
                    <a:pt x="34639" y="34639"/>
                  </a:lnTo>
                  <a:lnTo>
                    <a:pt x="72223" y="9294"/>
                  </a:lnTo>
                  <a:lnTo>
                    <a:pt x="118237" y="0"/>
                  </a:lnTo>
                  <a:lnTo>
                    <a:pt x="591184" y="0"/>
                  </a:lnTo>
                  <a:lnTo>
                    <a:pt x="637198" y="9294"/>
                  </a:lnTo>
                  <a:lnTo>
                    <a:pt x="674782" y="34639"/>
                  </a:lnTo>
                  <a:lnTo>
                    <a:pt x="700127" y="72223"/>
                  </a:lnTo>
                  <a:lnTo>
                    <a:pt x="709421" y="118237"/>
                  </a:lnTo>
                  <a:lnTo>
                    <a:pt x="709421" y="1511808"/>
                  </a:lnTo>
                  <a:lnTo>
                    <a:pt x="700127" y="1557821"/>
                  </a:lnTo>
                  <a:lnTo>
                    <a:pt x="674782" y="1595405"/>
                  </a:lnTo>
                  <a:lnTo>
                    <a:pt x="637198" y="1620750"/>
                  </a:lnTo>
                  <a:lnTo>
                    <a:pt x="591184" y="1630045"/>
                  </a:lnTo>
                  <a:lnTo>
                    <a:pt x="118237" y="1630045"/>
                  </a:lnTo>
                  <a:lnTo>
                    <a:pt x="72223" y="1620750"/>
                  </a:lnTo>
                  <a:lnTo>
                    <a:pt x="34639" y="1595405"/>
                  </a:lnTo>
                  <a:lnTo>
                    <a:pt x="9294" y="1557821"/>
                  </a:lnTo>
                  <a:lnTo>
                    <a:pt x="0" y="1511808"/>
                  </a:lnTo>
                  <a:lnTo>
                    <a:pt x="0" y="11823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723890" y="3426040"/>
              <a:ext cx="792835" cy="444538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723890" y="3426040"/>
              <a:ext cx="793115" cy="445134"/>
            </a:xfrm>
            <a:custGeom>
              <a:avLst/>
              <a:gdLst/>
              <a:ahLst/>
              <a:cxnLst/>
              <a:rect l="l" t="t" r="r" b="b"/>
              <a:pathLst>
                <a:path w="793115" h="445135">
                  <a:moveTo>
                    <a:pt x="0" y="444538"/>
                  </a:moveTo>
                  <a:lnTo>
                    <a:pt x="792835" y="444538"/>
                  </a:lnTo>
                  <a:lnTo>
                    <a:pt x="792835" y="0"/>
                  </a:lnTo>
                  <a:lnTo>
                    <a:pt x="0" y="0"/>
                  </a:lnTo>
                  <a:lnTo>
                    <a:pt x="0" y="444538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640451" y="3376559"/>
              <a:ext cx="959739" cy="49392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640451" y="3376559"/>
              <a:ext cx="960119" cy="49530"/>
            </a:xfrm>
            <a:custGeom>
              <a:avLst/>
              <a:gdLst/>
              <a:ahLst/>
              <a:cxnLst/>
              <a:rect l="l" t="t" r="r" b="b"/>
              <a:pathLst>
                <a:path w="960120" h="49529">
                  <a:moveTo>
                    <a:pt x="0" y="49392"/>
                  </a:moveTo>
                  <a:lnTo>
                    <a:pt x="959739" y="49392"/>
                  </a:lnTo>
                  <a:lnTo>
                    <a:pt x="959739" y="0"/>
                  </a:lnTo>
                  <a:lnTo>
                    <a:pt x="0" y="0"/>
                  </a:lnTo>
                  <a:lnTo>
                    <a:pt x="0" y="4939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516624" y="5006466"/>
              <a:ext cx="709295" cy="0"/>
            </a:xfrm>
            <a:custGeom>
              <a:avLst/>
              <a:gdLst/>
              <a:ahLst/>
              <a:cxnLst/>
              <a:rect l="l" t="t" r="r" b="b"/>
              <a:pathLst>
                <a:path w="709295">
                  <a:moveTo>
                    <a:pt x="0" y="0"/>
                  </a:moveTo>
                  <a:lnTo>
                    <a:pt x="709295" y="0"/>
                  </a:lnTo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015736" y="3524503"/>
              <a:ext cx="208724" cy="1284351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015736" y="3524503"/>
              <a:ext cx="208915" cy="1284605"/>
            </a:xfrm>
            <a:custGeom>
              <a:avLst/>
              <a:gdLst/>
              <a:ahLst/>
              <a:cxnLst/>
              <a:rect l="l" t="t" r="r" b="b"/>
              <a:pathLst>
                <a:path w="208914" h="1284604">
                  <a:moveTo>
                    <a:pt x="0" y="1284351"/>
                  </a:moveTo>
                  <a:lnTo>
                    <a:pt x="208724" y="1284351"/>
                  </a:lnTo>
                  <a:lnTo>
                    <a:pt x="208724" y="0"/>
                  </a:lnTo>
                  <a:lnTo>
                    <a:pt x="0" y="0"/>
                  </a:lnTo>
                  <a:lnTo>
                    <a:pt x="0" y="128435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015736" y="3475113"/>
              <a:ext cx="208724" cy="197599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015736" y="3475113"/>
              <a:ext cx="208915" cy="198120"/>
            </a:xfrm>
            <a:custGeom>
              <a:avLst/>
              <a:gdLst/>
              <a:ahLst/>
              <a:cxnLst/>
              <a:rect l="l" t="t" r="r" b="b"/>
              <a:pathLst>
                <a:path w="208914" h="198120">
                  <a:moveTo>
                    <a:pt x="0" y="197599"/>
                  </a:moveTo>
                  <a:lnTo>
                    <a:pt x="208724" y="197599"/>
                  </a:lnTo>
                  <a:lnTo>
                    <a:pt x="208724" y="0"/>
                  </a:lnTo>
                  <a:lnTo>
                    <a:pt x="0" y="0"/>
                  </a:lnTo>
                  <a:lnTo>
                    <a:pt x="0" y="19759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099175" y="4808854"/>
              <a:ext cx="417830" cy="198120"/>
            </a:xfrm>
            <a:custGeom>
              <a:avLst/>
              <a:gdLst/>
              <a:ahLst/>
              <a:cxnLst/>
              <a:rect l="l" t="t" r="r" b="b"/>
              <a:pathLst>
                <a:path w="417829" h="198120">
                  <a:moveTo>
                    <a:pt x="0" y="0"/>
                  </a:moveTo>
                  <a:lnTo>
                    <a:pt x="0" y="197612"/>
                  </a:lnTo>
                  <a:lnTo>
                    <a:pt x="417449" y="197612"/>
                  </a:lnTo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266180" y="4243958"/>
              <a:ext cx="375285" cy="76200"/>
            </a:xfrm>
            <a:custGeom>
              <a:avLst/>
              <a:gdLst/>
              <a:ahLst/>
              <a:cxnLst/>
              <a:rect l="l" t="t" r="r" b="b"/>
              <a:pathLst>
                <a:path w="375284" h="76200">
                  <a:moveTo>
                    <a:pt x="76327" y="0"/>
                  </a:moveTo>
                  <a:lnTo>
                    <a:pt x="0" y="37973"/>
                  </a:lnTo>
                  <a:lnTo>
                    <a:pt x="76073" y="76200"/>
                  </a:lnTo>
                  <a:lnTo>
                    <a:pt x="76178" y="44480"/>
                  </a:lnTo>
                  <a:lnTo>
                    <a:pt x="63500" y="44450"/>
                  </a:lnTo>
                  <a:lnTo>
                    <a:pt x="63500" y="31750"/>
                  </a:lnTo>
                  <a:lnTo>
                    <a:pt x="76221" y="31750"/>
                  </a:lnTo>
                  <a:lnTo>
                    <a:pt x="76327" y="0"/>
                  </a:lnTo>
                  <a:close/>
                </a:path>
                <a:path w="375284" h="76200">
                  <a:moveTo>
                    <a:pt x="76221" y="31781"/>
                  </a:moveTo>
                  <a:lnTo>
                    <a:pt x="76178" y="44480"/>
                  </a:lnTo>
                  <a:lnTo>
                    <a:pt x="375285" y="45212"/>
                  </a:lnTo>
                  <a:lnTo>
                    <a:pt x="375285" y="32512"/>
                  </a:lnTo>
                  <a:lnTo>
                    <a:pt x="76221" y="31781"/>
                  </a:lnTo>
                  <a:close/>
                </a:path>
                <a:path w="375284" h="76200">
                  <a:moveTo>
                    <a:pt x="63500" y="31750"/>
                  </a:moveTo>
                  <a:lnTo>
                    <a:pt x="63500" y="44450"/>
                  </a:lnTo>
                  <a:lnTo>
                    <a:pt x="76178" y="44480"/>
                  </a:lnTo>
                  <a:lnTo>
                    <a:pt x="76221" y="31781"/>
                  </a:lnTo>
                  <a:lnTo>
                    <a:pt x="63500" y="31750"/>
                  </a:lnTo>
                  <a:close/>
                </a:path>
                <a:path w="375284" h="76200">
                  <a:moveTo>
                    <a:pt x="76221" y="31750"/>
                  </a:moveTo>
                  <a:lnTo>
                    <a:pt x="63500" y="31750"/>
                  </a:lnTo>
                  <a:lnTo>
                    <a:pt x="76221" y="3178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015736" y="3869816"/>
              <a:ext cx="292100" cy="0"/>
            </a:xfrm>
            <a:custGeom>
              <a:avLst/>
              <a:gdLst/>
              <a:ahLst/>
              <a:cxnLst/>
              <a:rect l="l" t="t" r="r" b="b"/>
              <a:pathLst>
                <a:path w="292100">
                  <a:moveTo>
                    <a:pt x="0" y="0"/>
                  </a:moveTo>
                  <a:lnTo>
                    <a:pt x="291846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7651495" y="4952745"/>
            <a:ext cx="62801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1" i="1" dirty="0">
                <a:latin typeface="Arial"/>
                <a:cs typeface="Arial"/>
              </a:rPr>
              <a:t>To </a:t>
            </a:r>
            <a:r>
              <a:rPr sz="600" b="1" i="1" spc="-5" dirty="0">
                <a:latin typeface="Arial"/>
                <a:cs typeface="Arial"/>
              </a:rPr>
              <a:t>BK2120</a:t>
            </a:r>
            <a:r>
              <a:rPr sz="600" b="1" i="1" spc="-60" dirty="0">
                <a:latin typeface="Arial"/>
                <a:cs typeface="Arial"/>
              </a:rPr>
              <a:t> </a:t>
            </a:r>
            <a:r>
              <a:rPr sz="600" b="1" i="1" spc="-5" dirty="0">
                <a:latin typeface="Arial"/>
                <a:cs typeface="Arial"/>
              </a:rPr>
              <a:t>Input</a:t>
            </a:r>
            <a:endParaRPr sz="6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634098" y="3519296"/>
            <a:ext cx="647065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b="1" i="1" spc="-5" dirty="0">
                <a:latin typeface="Arial"/>
                <a:cs typeface="Arial"/>
              </a:rPr>
              <a:t>Test</a:t>
            </a:r>
            <a:r>
              <a:rPr sz="800" b="1" i="1" spc="-35" dirty="0">
                <a:latin typeface="Arial"/>
                <a:cs typeface="Arial"/>
              </a:rPr>
              <a:t> </a:t>
            </a:r>
            <a:r>
              <a:rPr sz="800" b="1" i="1" spc="-5" dirty="0">
                <a:latin typeface="Arial"/>
                <a:cs typeface="Arial"/>
              </a:rPr>
              <a:t>Coupler</a:t>
            </a:r>
            <a:endParaRPr sz="8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674357" y="4028313"/>
            <a:ext cx="60325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i="1" spc="-10" dirty="0">
                <a:latin typeface="Arial"/>
                <a:cs typeface="Arial"/>
              </a:rPr>
              <a:t>M</a:t>
            </a:r>
            <a:r>
              <a:rPr sz="800" b="1" i="1" dirty="0">
                <a:latin typeface="Arial"/>
                <a:cs typeface="Arial"/>
              </a:rPr>
              <a:t>i</a:t>
            </a:r>
            <a:r>
              <a:rPr sz="800" b="1" i="1" spc="-5" dirty="0">
                <a:latin typeface="Arial"/>
                <a:cs typeface="Arial"/>
              </a:rPr>
              <a:t>c</a:t>
            </a:r>
            <a:r>
              <a:rPr sz="800" b="1" i="1" dirty="0">
                <a:latin typeface="Arial"/>
                <a:cs typeface="Arial"/>
              </a:rPr>
              <a:t>rophone</a:t>
            </a:r>
            <a:endParaRPr sz="80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7321931" y="4983226"/>
            <a:ext cx="292735" cy="76200"/>
          </a:xfrm>
          <a:custGeom>
            <a:avLst/>
            <a:gdLst/>
            <a:ahLst/>
            <a:cxnLst/>
            <a:rect l="l" t="t" r="r" b="b"/>
            <a:pathLst>
              <a:path w="292734" h="76200">
                <a:moveTo>
                  <a:pt x="216408" y="0"/>
                </a:moveTo>
                <a:lnTo>
                  <a:pt x="216408" y="76200"/>
                </a:lnTo>
                <a:lnTo>
                  <a:pt x="279908" y="44450"/>
                </a:lnTo>
                <a:lnTo>
                  <a:pt x="229108" y="44450"/>
                </a:lnTo>
                <a:lnTo>
                  <a:pt x="229108" y="31750"/>
                </a:lnTo>
                <a:lnTo>
                  <a:pt x="279908" y="31750"/>
                </a:lnTo>
                <a:lnTo>
                  <a:pt x="216408" y="0"/>
                </a:lnTo>
                <a:close/>
              </a:path>
              <a:path w="292734" h="76200">
                <a:moveTo>
                  <a:pt x="216408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216408" y="44450"/>
                </a:lnTo>
                <a:lnTo>
                  <a:pt x="216408" y="31750"/>
                </a:lnTo>
                <a:close/>
              </a:path>
              <a:path w="292734" h="76200">
                <a:moveTo>
                  <a:pt x="279908" y="31750"/>
                </a:moveTo>
                <a:lnTo>
                  <a:pt x="229108" y="31750"/>
                </a:lnTo>
                <a:lnTo>
                  <a:pt x="229108" y="44450"/>
                </a:lnTo>
                <a:lnTo>
                  <a:pt x="279908" y="44450"/>
                </a:lnTo>
                <a:lnTo>
                  <a:pt x="292608" y="38100"/>
                </a:lnTo>
                <a:lnTo>
                  <a:pt x="279908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3" name="object 33"/>
          <p:cNvGrpSpPr/>
          <p:nvPr/>
        </p:nvGrpSpPr>
        <p:grpSpPr>
          <a:xfrm>
            <a:off x="5791644" y="2522499"/>
            <a:ext cx="591820" cy="393700"/>
            <a:chOff x="5791644" y="2522499"/>
            <a:chExt cx="591820" cy="393700"/>
          </a:xfrm>
        </p:grpSpPr>
        <p:sp>
          <p:nvSpPr>
            <p:cNvPr id="34" name="object 34"/>
            <p:cNvSpPr/>
            <p:nvPr/>
          </p:nvSpPr>
          <p:spPr>
            <a:xfrm>
              <a:off x="5796407" y="2655188"/>
              <a:ext cx="582167" cy="255905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796407" y="2655188"/>
              <a:ext cx="582295" cy="255904"/>
            </a:xfrm>
            <a:custGeom>
              <a:avLst/>
              <a:gdLst/>
              <a:ahLst/>
              <a:cxnLst/>
              <a:rect l="l" t="t" r="r" b="b"/>
              <a:pathLst>
                <a:path w="582295" h="255905">
                  <a:moveTo>
                    <a:pt x="0" y="128015"/>
                  </a:moveTo>
                  <a:lnTo>
                    <a:pt x="29582" y="71701"/>
                  </a:lnTo>
                  <a:lnTo>
                    <a:pt x="63941" y="47932"/>
                  </a:lnTo>
                  <a:lnTo>
                    <a:pt x="109017" y="28111"/>
                  </a:lnTo>
                  <a:lnTo>
                    <a:pt x="163063" y="13005"/>
                  </a:lnTo>
                  <a:lnTo>
                    <a:pt x="224334" y="3379"/>
                  </a:lnTo>
                  <a:lnTo>
                    <a:pt x="291083" y="0"/>
                  </a:lnTo>
                  <a:lnTo>
                    <a:pt x="357833" y="3379"/>
                  </a:lnTo>
                  <a:lnTo>
                    <a:pt x="419104" y="13005"/>
                  </a:lnTo>
                  <a:lnTo>
                    <a:pt x="473150" y="28111"/>
                  </a:lnTo>
                  <a:lnTo>
                    <a:pt x="518226" y="47932"/>
                  </a:lnTo>
                  <a:lnTo>
                    <a:pt x="552585" y="71701"/>
                  </a:lnTo>
                  <a:lnTo>
                    <a:pt x="582167" y="128015"/>
                  </a:lnTo>
                  <a:lnTo>
                    <a:pt x="574481" y="157333"/>
                  </a:lnTo>
                  <a:lnTo>
                    <a:pt x="518226" y="207996"/>
                  </a:lnTo>
                  <a:lnTo>
                    <a:pt x="473150" y="227803"/>
                  </a:lnTo>
                  <a:lnTo>
                    <a:pt x="419104" y="242902"/>
                  </a:lnTo>
                  <a:lnTo>
                    <a:pt x="357833" y="252526"/>
                  </a:lnTo>
                  <a:lnTo>
                    <a:pt x="291083" y="255905"/>
                  </a:lnTo>
                  <a:lnTo>
                    <a:pt x="224334" y="252526"/>
                  </a:lnTo>
                  <a:lnTo>
                    <a:pt x="163063" y="242902"/>
                  </a:lnTo>
                  <a:lnTo>
                    <a:pt x="109017" y="227803"/>
                  </a:lnTo>
                  <a:lnTo>
                    <a:pt x="63941" y="207996"/>
                  </a:lnTo>
                  <a:lnTo>
                    <a:pt x="29582" y="184249"/>
                  </a:lnTo>
                  <a:lnTo>
                    <a:pt x="0" y="12801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796407" y="2655188"/>
              <a:ext cx="582167" cy="128015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796407" y="2655188"/>
              <a:ext cx="582295" cy="128270"/>
            </a:xfrm>
            <a:custGeom>
              <a:avLst/>
              <a:gdLst/>
              <a:ahLst/>
              <a:cxnLst/>
              <a:rect l="l" t="t" r="r" b="b"/>
              <a:pathLst>
                <a:path w="582295" h="128269">
                  <a:moveTo>
                    <a:pt x="0" y="128015"/>
                  </a:moveTo>
                  <a:lnTo>
                    <a:pt x="60705" y="0"/>
                  </a:lnTo>
                  <a:lnTo>
                    <a:pt x="521588" y="0"/>
                  </a:lnTo>
                  <a:lnTo>
                    <a:pt x="582167" y="128015"/>
                  </a:lnTo>
                  <a:lnTo>
                    <a:pt x="0" y="12801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912866" y="2527261"/>
              <a:ext cx="349262" cy="127927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912866" y="2527261"/>
              <a:ext cx="349885" cy="128270"/>
            </a:xfrm>
            <a:custGeom>
              <a:avLst/>
              <a:gdLst/>
              <a:ahLst/>
              <a:cxnLst/>
              <a:rect l="l" t="t" r="r" b="b"/>
              <a:pathLst>
                <a:path w="349885" h="128269">
                  <a:moveTo>
                    <a:pt x="0" y="127927"/>
                  </a:moveTo>
                  <a:lnTo>
                    <a:pt x="349262" y="127927"/>
                  </a:lnTo>
                  <a:lnTo>
                    <a:pt x="349262" y="0"/>
                  </a:lnTo>
                  <a:lnTo>
                    <a:pt x="0" y="0"/>
                  </a:lnTo>
                  <a:lnTo>
                    <a:pt x="0" y="12792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/>
          <p:nvPr/>
        </p:nvSpPr>
        <p:spPr>
          <a:xfrm>
            <a:off x="6063741" y="2967863"/>
            <a:ext cx="76200" cy="294005"/>
          </a:xfrm>
          <a:custGeom>
            <a:avLst/>
            <a:gdLst/>
            <a:ahLst/>
            <a:cxnLst/>
            <a:rect l="l" t="t" r="r" b="b"/>
            <a:pathLst>
              <a:path w="76200" h="294004">
                <a:moveTo>
                  <a:pt x="31750" y="217804"/>
                </a:moveTo>
                <a:lnTo>
                  <a:pt x="0" y="217804"/>
                </a:lnTo>
                <a:lnTo>
                  <a:pt x="38100" y="294004"/>
                </a:lnTo>
                <a:lnTo>
                  <a:pt x="69850" y="230504"/>
                </a:lnTo>
                <a:lnTo>
                  <a:pt x="31750" y="230504"/>
                </a:lnTo>
                <a:lnTo>
                  <a:pt x="31750" y="217804"/>
                </a:lnTo>
                <a:close/>
              </a:path>
              <a:path w="76200" h="294004">
                <a:moveTo>
                  <a:pt x="44450" y="0"/>
                </a:moveTo>
                <a:lnTo>
                  <a:pt x="31750" y="0"/>
                </a:lnTo>
                <a:lnTo>
                  <a:pt x="31750" y="230504"/>
                </a:lnTo>
                <a:lnTo>
                  <a:pt x="44450" y="230504"/>
                </a:lnTo>
                <a:lnTo>
                  <a:pt x="44450" y="0"/>
                </a:lnTo>
                <a:close/>
              </a:path>
              <a:path w="76200" h="294004">
                <a:moveTo>
                  <a:pt x="76200" y="217804"/>
                </a:moveTo>
                <a:lnTo>
                  <a:pt x="44450" y="217804"/>
                </a:lnTo>
                <a:lnTo>
                  <a:pt x="44450" y="230504"/>
                </a:lnTo>
                <a:lnTo>
                  <a:pt x="69850" y="230504"/>
                </a:lnTo>
                <a:lnTo>
                  <a:pt x="76200" y="2178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6483477" y="2635122"/>
            <a:ext cx="2476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latin typeface="Arial"/>
                <a:cs typeface="Arial"/>
              </a:rPr>
              <a:t>Unit</a:t>
            </a:r>
            <a:endParaRPr sz="900">
              <a:latin typeface="Arial"/>
              <a:cs typeface="Arial"/>
            </a:endParaRPr>
          </a:p>
        </p:txBody>
      </p:sp>
      <p:sp>
        <p:nvSpPr>
          <p:cNvPr id="42" name="object 4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864"/>
              </a:lnSpc>
            </a:pPr>
            <a:fld id="{81D60167-4931-47E6-BA6A-407CBD079E47}" type="slidenum">
              <a:rPr spc="-5" dirty="0"/>
              <a:t>3</a:t>
            </a:fld>
            <a:endParaRPr spc="-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7865" y="1155954"/>
            <a:ext cx="18319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0" spc="525" dirty="0">
                <a:latin typeface="Bandal"/>
                <a:cs typeface="Bandal"/>
              </a:rPr>
              <a:t>※</a:t>
            </a:r>
            <a:r>
              <a:rPr sz="1600" b="0" spc="-295" dirty="0">
                <a:latin typeface="Bandal"/>
                <a:cs typeface="Bandal"/>
              </a:rPr>
              <a:t> </a:t>
            </a:r>
            <a:r>
              <a:rPr sz="1600" b="1" spc="-5" dirty="0">
                <a:latin typeface="Verdana"/>
                <a:cs typeface="Verdana"/>
              </a:rPr>
              <a:t>Measurement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9590" y="241249"/>
            <a:ext cx="583057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0066"/>
                </a:solidFill>
                <a:latin typeface="UnDotum"/>
                <a:cs typeface="UnDotum"/>
              </a:rPr>
              <a:t>▣ </a:t>
            </a:r>
            <a:r>
              <a:rPr sz="2400" b="1" spc="95" dirty="0">
                <a:solidFill>
                  <a:srgbClr val="000066"/>
                </a:solidFill>
                <a:latin typeface="UnDotum"/>
                <a:cs typeface="UnDotum"/>
              </a:rPr>
              <a:t>Unit </a:t>
            </a:r>
            <a:r>
              <a:rPr sz="2400" b="1" spc="60" dirty="0">
                <a:solidFill>
                  <a:srgbClr val="000066"/>
                </a:solidFill>
                <a:latin typeface="UnDotum"/>
                <a:cs typeface="UnDotum"/>
              </a:rPr>
              <a:t>Line </a:t>
            </a:r>
            <a:r>
              <a:rPr lang="en-US" sz="2400" b="1" spc="60" dirty="0">
                <a:solidFill>
                  <a:srgbClr val="000066"/>
                </a:solidFill>
                <a:latin typeface="UnDotum"/>
                <a:cs typeface="UnDotum"/>
              </a:rPr>
              <a:t>Inspector</a:t>
            </a:r>
            <a:r>
              <a:rPr sz="2400" b="1" spc="-5" dirty="0">
                <a:solidFill>
                  <a:srgbClr val="000066"/>
                </a:solidFill>
                <a:latin typeface="UnDotum"/>
                <a:cs typeface="UnDotum"/>
              </a:rPr>
              <a:t> </a:t>
            </a:r>
            <a:r>
              <a:rPr sz="2400" b="1" spc="80" dirty="0">
                <a:solidFill>
                  <a:srgbClr val="000066"/>
                </a:solidFill>
                <a:latin typeface="UnDotum"/>
                <a:cs typeface="UnDotum"/>
              </a:rPr>
              <a:t>Measurement</a:t>
            </a:r>
            <a:r>
              <a:rPr sz="2400" b="1" spc="430" dirty="0">
                <a:solidFill>
                  <a:srgbClr val="000066"/>
                </a:solidFill>
                <a:latin typeface="UnDotum"/>
                <a:cs typeface="UnDotum"/>
              </a:rPr>
              <a:t> </a:t>
            </a:r>
            <a:r>
              <a:rPr sz="2400" b="1" spc="110" dirty="0">
                <a:solidFill>
                  <a:srgbClr val="000066"/>
                </a:solidFill>
                <a:latin typeface="UnDotum"/>
                <a:cs typeface="UnDotum"/>
              </a:rPr>
              <a:t>Guide</a:t>
            </a:r>
            <a:endParaRPr sz="2400" dirty="0">
              <a:latin typeface="UnDotum"/>
              <a:cs typeface="UnDotum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95287" y="2060575"/>
            <a:ext cx="2093849" cy="19447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2625725" y="2624073"/>
            <a:ext cx="528955" cy="673100"/>
            <a:chOff x="2625725" y="2624073"/>
            <a:chExt cx="528955" cy="673100"/>
          </a:xfrm>
        </p:grpSpPr>
        <p:sp>
          <p:nvSpPr>
            <p:cNvPr id="6" name="object 6"/>
            <p:cNvSpPr/>
            <p:nvPr/>
          </p:nvSpPr>
          <p:spPr>
            <a:xfrm>
              <a:off x="2638425" y="2636773"/>
              <a:ext cx="503555" cy="647700"/>
            </a:xfrm>
            <a:custGeom>
              <a:avLst/>
              <a:gdLst/>
              <a:ahLst/>
              <a:cxnLst/>
              <a:rect l="l" t="t" r="r" b="b"/>
              <a:pathLst>
                <a:path w="503555" h="647700">
                  <a:moveTo>
                    <a:pt x="251587" y="0"/>
                  </a:moveTo>
                  <a:lnTo>
                    <a:pt x="251587" y="161925"/>
                  </a:lnTo>
                  <a:lnTo>
                    <a:pt x="0" y="161925"/>
                  </a:lnTo>
                  <a:lnTo>
                    <a:pt x="0" y="485775"/>
                  </a:lnTo>
                  <a:lnTo>
                    <a:pt x="251587" y="485775"/>
                  </a:lnTo>
                  <a:lnTo>
                    <a:pt x="251587" y="647700"/>
                  </a:lnTo>
                  <a:lnTo>
                    <a:pt x="503300" y="323850"/>
                  </a:lnTo>
                  <a:lnTo>
                    <a:pt x="251587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638425" y="2636773"/>
              <a:ext cx="503555" cy="647700"/>
            </a:xfrm>
            <a:custGeom>
              <a:avLst/>
              <a:gdLst/>
              <a:ahLst/>
              <a:cxnLst/>
              <a:rect l="l" t="t" r="r" b="b"/>
              <a:pathLst>
                <a:path w="503555" h="647700">
                  <a:moveTo>
                    <a:pt x="0" y="161925"/>
                  </a:moveTo>
                  <a:lnTo>
                    <a:pt x="251587" y="161925"/>
                  </a:lnTo>
                  <a:lnTo>
                    <a:pt x="251587" y="0"/>
                  </a:lnTo>
                  <a:lnTo>
                    <a:pt x="503300" y="323850"/>
                  </a:lnTo>
                  <a:lnTo>
                    <a:pt x="251587" y="647700"/>
                  </a:lnTo>
                  <a:lnTo>
                    <a:pt x="251587" y="485775"/>
                  </a:lnTo>
                  <a:lnTo>
                    <a:pt x="0" y="485775"/>
                  </a:lnTo>
                  <a:lnTo>
                    <a:pt x="0" y="161925"/>
                  </a:lnTo>
                  <a:close/>
                </a:path>
              </a:pathLst>
            </a:custGeom>
            <a:ln w="25400">
              <a:solidFill>
                <a:srgbClr val="00946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3248025" y="2060448"/>
            <a:ext cx="2303526" cy="19447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334125" y="2060448"/>
            <a:ext cx="2328799" cy="19447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5689600" y="2624073"/>
            <a:ext cx="530225" cy="673100"/>
            <a:chOff x="5689600" y="2624073"/>
            <a:chExt cx="530225" cy="673100"/>
          </a:xfrm>
        </p:grpSpPr>
        <p:sp>
          <p:nvSpPr>
            <p:cNvPr id="11" name="object 11"/>
            <p:cNvSpPr/>
            <p:nvPr/>
          </p:nvSpPr>
          <p:spPr>
            <a:xfrm>
              <a:off x="5702300" y="2636773"/>
              <a:ext cx="504825" cy="647700"/>
            </a:xfrm>
            <a:custGeom>
              <a:avLst/>
              <a:gdLst/>
              <a:ahLst/>
              <a:cxnLst/>
              <a:rect l="l" t="t" r="r" b="b"/>
              <a:pathLst>
                <a:path w="504825" h="647700">
                  <a:moveTo>
                    <a:pt x="252475" y="0"/>
                  </a:moveTo>
                  <a:lnTo>
                    <a:pt x="252475" y="161925"/>
                  </a:lnTo>
                  <a:lnTo>
                    <a:pt x="0" y="161925"/>
                  </a:lnTo>
                  <a:lnTo>
                    <a:pt x="0" y="485775"/>
                  </a:lnTo>
                  <a:lnTo>
                    <a:pt x="252475" y="485775"/>
                  </a:lnTo>
                  <a:lnTo>
                    <a:pt x="252475" y="647700"/>
                  </a:lnTo>
                  <a:lnTo>
                    <a:pt x="504825" y="323850"/>
                  </a:lnTo>
                  <a:lnTo>
                    <a:pt x="252475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702300" y="2636773"/>
              <a:ext cx="504825" cy="647700"/>
            </a:xfrm>
            <a:custGeom>
              <a:avLst/>
              <a:gdLst/>
              <a:ahLst/>
              <a:cxnLst/>
              <a:rect l="l" t="t" r="r" b="b"/>
              <a:pathLst>
                <a:path w="504825" h="647700">
                  <a:moveTo>
                    <a:pt x="0" y="161925"/>
                  </a:moveTo>
                  <a:lnTo>
                    <a:pt x="252475" y="161925"/>
                  </a:lnTo>
                  <a:lnTo>
                    <a:pt x="252475" y="0"/>
                  </a:lnTo>
                  <a:lnTo>
                    <a:pt x="504825" y="323850"/>
                  </a:lnTo>
                  <a:lnTo>
                    <a:pt x="252475" y="647700"/>
                  </a:lnTo>
                  <a:lnTo>
                    <a:pt x="252475" y="485775"/>
                  </a:lnTo>
                  <a:lnTo>
                    <a:pt x="0" y="485775"/>
                  </a:lnTo>
                  <a:lnTo>
                    <a:pt x="0" y="161925"/>
                  </a:lnTo>
                  <a:close/>
                </a:path>
              </a:pathLst>
            </a:custGeom>
            <a:ln w="25400">
              <a:solidFill>
                <a:srgbClr val="00946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879144" y="4136263"/>
            <a:ext cx="1483056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b="1" spc="-5" dirty="0">
                <a:latin typeface="Arial"/>
                <a:cs typeface="Arial"/>
              </a:rPr>
              <a:t>Insert </a:t>
            </a:r>
            <a:r>
              <a:rPr sz="1200" b="1" spc="-5" dirty="0">
                <a:latin typeface="Arial"/>
                <a:cs typeface="Arial"/>
              </a:rPr>
              <a:t>Unit</a:t>
            </a:r>
            <a:r>
              <a:rPr lang="en-US" sz="1200" b="1" spc="-5" dirty="0">
                <a:latin typeface="Arial"/>
                <a:cs typeface="Arial"/>
              </a:rPr>
              <a:t> to JIG &amp; connect cable(5sec)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864"/>
              </a:lnSpc>
            </a:pPr>
            <a:fld id="{81D60167-4931-47E6-BA6A-407CBD079E47}" type="slidenum">
              <a:rPr spc="-5" dirty="0"/>
              <a:t>4</a:t>
            </a:fld>
            <a:endParaRPr spc="-5" dirty="0"/>
          </a:p>
        </p:txBody>
      </p:sp>
      <p:sp>
        <p:nvSpPr>
          <p:cNvPr id="17" name="object 13">
            <a:extLst>
              <a:ext uri="{FF2B5EF4-FFF2-40B4-BE49-F238E27FC236}">
                <a16:creationId xmlns:a16="http://schemas.microsoft.com/office/drawing/2014/main" id="{EB4F9743-0877-6B40-8B10-47F1E9EA8B11}"/>
              </a:ext>
            </a:extLst>
          </p:cNvPr>
          <p:cNvSpPr txBox="1"/>
          <p:nvPr/>
        </p:nvSpPr>
        <p:spPr>
          <a:xfrm>
            <a:off x="3657600" y="4128880"/>
            <a:ext cx="1655928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b="1" spc="-5" dirty="0">
                <a:latin typeface="Arial"/>
                <a:cs typeface="Arial"/>
              </a:rPr>
              <a:t>Measurement(10sec)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18" name="object 13">
            <a:extLst>
              <a:ext uri="{FF2B5EF4-FFF2-40B4-BE49-F238E27FC236}">
                <a16:creationId xmlns:a16="http://schemas.microsoft.com/office/drawing/2014/main" id="{C23A6337-142A-AE4E-9165-DECEA48B87D7}"/>
              </a:ext>
            </a:extLst>
          </p:cNvPr>
          <p:cNvSpPr txBox="1"/>
          <p:nvPr/>
        </p:nvSpPr>
        <p:spPr>
          <a:xfrm>
            <a:off x="7211766" y="4127799"/>
            <a:ext cx="1483056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b="1" spc="-5" dirty="0">
                <a:latin typeface="Arial"/>
                <a:cs typeface="Arial"/>
              </a:rPr>
              <a:t>Judgement</a:t>
            </a:r>
            <a:endParaRPr sz="1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9590" y="990600"/>
            <a:ext cx="7900010" cy="17023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0" spc="525" dirty="0">
                <a:latin typeface="Bandal"/>
                <a:cs typeface="Bandal"/>
              </a:rPr>
              <a:t>※</a:t>
            </a:r>
            <a:r>
              <a:rPr sz="1600" b="0" spc="-295" dirty="0">
                <a:latin typeface="Bandal"/>
                <a:cs typeface="Bandal"/>
              </a:rPr>
              <a:t> </a:t>
            </a:r>
            <a:r>
              <a:rPr lang="en-US" sz="1600" b="1" spc="-5" dirty="0">
                <a:latin typeface="Arial" panose="020B0604020202020204" pitchFamily="34" charset="0"/>
                <a:cs typeface="Arial" panose="020B0604020202020204" pitchFamily="34" charset="0"/>
              </a:rPr>
              <a:t>Frequency Response Criteria</a:t>
            </a: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200" spc="-5" dirty="0">
                <a:latin typeface="Verdana"/>
                <a:cs typeface="Verdana"/>
              </a:rPr>
              <a:t>Testing range: </a:t>
            </a: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200" spc="-5" dirty="0">
                <a:latin typeface="Verdana"/>
                <a:cs typeface="Verdana"/>
              </a:rPr>
              <a:t>   - Woofer: F0 ~ 10KHz</a:t>
            </a: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200" spc="-5" dirty="0">
                <a:latin typeface="Verdana"/>
                <a:cs typeface="Verdana"/>
              </a:rPr>
              <a:t>   - Full range: F0 ~ 20KHz</a:t>
            </a: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200" spc="-5" dirty="0">
                <a:latin typeface="Verdana"/>
                <a:cs typeface="Verdana"/>
              </a:rPr>
              <a:t>Reference graph: Golden sample’s FR graph(provided by supplier)</a:t>
            </a: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200" spc="-5" dirty="0">
                <a:latin typeface="Verdana"/>
                <a:cs typeface="Verdana"/>
              </a:rPr>
              <a:t>Pass/Fail Criteria: Within +/- 3dB from reference graph</a:t>
            </a: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200" spc="-5" dirty="0">
                <a:latin typeface="Verdana"/>
                <a:cs typeface="Verdana"/>
              </a:rPr>
              <a:t>Testing sweep time: 5sec</a:t>
            </a: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600" b="1" spc="-5" dirty="0">
                <a:latin typeface="Verdana"/>
                <a:cs typeface="Verdana"/>
              </a:rPr>
              <a:t>   </a:t>
            </a:r>
            <a:endParaRPr sz="1600" dirty="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9590" y="241249"/>
            <a:ext cx="583057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0066"/>
                </a:solidFill>
                <a:latin typeface="UnDotum"/>
                <a:cs typeface="UnDotum"/>
              </a:rPr>
              <a:t>▣ </a:t>
            </a:r>
            <a:r>
              <a:rPr sz="2400" b="1" spc="95" dirty="0">
                <a:solidFill>
                  <a:srgbClr val="000066"/>
                </a:solidFill>
                <a:latin typeface="UnDotum"/>
                <a:cs typeface="UnDotum"/>
              </a:rPr>
              <a:t>Unit </a:t>
            </a:r>
            <a:r>
              <a:rPr sz="2400" b="1" spc="60" dirty="0">
                <a:solidFill>
                  <a:srgbClr val="000066"/>
                </a:solidFill>
                <a:latin typeface="UnDotum"/>
                <a:cs typeface="UnDotum"/>
              </a:rPr>
              <a:t>Line </a:t>
            </a:r>
            <a:r>
              <a:rPr lang="en-US" sz="2400" b="1" spc="60" dirty="0">
                <a:solidFill>
                  <a:srgbClr val="000066"/>
                </a:solidFill>
                <a:latin typeface="UnDotum"/>
                <a:cs typeface="UnDotum"/>
              </a:rPr>
              <a:t>Inspector</a:t>
            </a:r>
            <a:r>
              <a:rPr sz="2400" b="1" spc="-5" dirty="0">
                <a:solidFill>
                  <a:srgbClr val="000066"/>
                </a:solidFill>
                <a:latin typeface="UnDotum"/>
                <a:cs typeface="UnDotum"/>
              </a:rPr>
              <a:t> </a:t>
            </a:r>
            <a:r>
              <a:rPr sz="2400" b="1" spc="80" dirty="0">
                <a:solidFill>
                  <a:srgbClr val="000066"/>
                </a:solidFill>
                <a:latin typeface="UnDotum"/>
                <a:cs typeface="UnDotum"/>
              </a:rPr>
              <a:t>Measurement</a:t>
            </a:r>
            <a:r>
              <a:rPr sz="2400" b="1" spc="430" dirty="0">
                <a:solidFill>
                  <a:srgbClr val="000066"/>
                </a:solidFill>
                <a:latin typeface="UnDotum"/>
                <a:cs typeface="UnDotum"/>
              </a:rPr>
              <a:t> </a:t>
            </a:r>
            <a:r>
              <a:rPr sz="2400" b="1" spc="110" dirty="0">
                <a:solidFill>
                  <a:srgbClr val="000066"/>
                </a:solidFill>
                <a:latin typeface="UnDotum"/>
                <a:cs typeface="UnDotum"/>
              </a:rPr>
              <a:t>Guide</a:t>
            </a:r>
            <a:endParaRPr sz="2400" dirty="0">
              <a:latin typeface="UnDotum"/>
              <a:cs typeface="UnDotum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864"/>
              </a:lnSpc>
            </a:pPr>
            <a:fld id="{81D60167-4931-47E6-BA6A-407CBD079E47}" type="slidenum">
              <a:rPr spc="-5" dirty="0"/>
              <a:t>5</a:t>
            </a:fld>
            <a:endParaRPr spc="-5" dirty="0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E6E05B62-CF1F-014F-9A3F-4A0A4CA3F0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" y="2590800"/>
            <a:ext cx="8915400" cy="37465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6E2DBE4-5CB9-6148-AAB8-47B2538254DF}"/>
              </a:ext>
            </a:extLst>
          </p:cNvPr>
          <p:cNvSpPr txBox="1"/>
          <p:nvPr/>
        </p:nvSpPr>
        <p:spPr>
          <a:xfrm>
            <a:off x="6934200" y="3619788"/>
            <a:ext cx="19595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ore-KR" sz="1200" dirty="0">
                <a:solidFill>
                  <a:srgbClr val="FF0000"/>
                </a:solidFill>
              </a:rPr>
              <a:t>Red Graph: Reference Graph</a:t>
            </a:r>
            <a:endParaRPr kumimoji="1" lang="ko-Kore-KR" altLang="en-US" sz="1200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BBF080A-E08B-E742-A5C8-2A2102E9A75B}"/>
              </a:ext>
            </a:extLst>
          </p:cNvPr>
          <p:cNvSpPr txBox="1"/>
          <p:nvPr/>
        </p:nvSpPr>
        <p:spPr>
          <a:xfrm>
            <a:off x="6001159" y="3290500"/>
            <a:ext cx="21852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ore-KR" sz="1200" dirty="0"/>
              <a:t>Upper Graph: +3dB(Upper limit)</a:t>
            </a:r>
            <a:endParaRPr kumimoji="1" lang="ko-Kore-KR" altLang="en-US" sz="12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C8E2777-20D9-5845-A351-ACA9B0C7DCE3}"/>
              </a:ext>
            </a:extLst>
          </p:cNvPr>
          <p:cNvSpPr txBox="1"/>
          <p:nvPr/>
        </p:nvSpPr>
        <p:spPr>
          <a:xfrm>
            <a:off x="6001158" y="4325550"/>
            <a:ext cx="21798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ore-KR" sz="1200" dirty="0"/>
              <a:t>Lower Graph: - 3dB(Lower limit)</a:t>
            </a:r>
            <a:endParaRPr kumimoji="1" lang="ko-Kore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13985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294</TotalTime>
  <Words>221</Words>
  <Application>Microsoft Macintosh PowerPoint</Application>
  <PresentationFormat>화면 슬라이드 쇼(4:3)</PresentationFormat>
  <Paragraphs>57</Paragraphs>
  <Slides>5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3" baseType="lpstr">
      <vt:lpstr>Bandal</vt:lpstr>
      <vt:lpstr>UnDotum</vt:lpstr>
      <vt:lpstr>Arial</vt:lpstr>
      <vt:lpstr>Calibri</vt:lpstr>
      <vt:lpstr>Times New Roman</vt:lpstr>
      <vt:lpstr>Verdana</vt:lpstr>
      <vt:lpstr>Wingdings</vt:lpstr>
      <vt:lpstr>Office Theme</vt:lpstr>
      <vt:lpstr>Unit Line Inspector  Measurement Guide &lt;Bako2120&gt;</vt:lpstr>
      <vt:lpstr>▣ Unit Line Inspector Measurement Guide</vt:lpstr>
      <vt:lpstr>▣ Unit Line Inspector Measurement Guide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ARTCOM PT</dc:creator>
  <cp:lastModifiedBy>k2504</cp:lastModifiedBy>
  <cp:revision>8</cp:revision>
  <dcterms:created xsi:type="dcterms:W3CDTF">2021-05-30T13:32:35Z</dcterms:created>
  <dcterms:modified xsi:type="dcterms:W3CDTF">2021-06-02T06:22:13Z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2021-05-27T00:00:00Z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2021-05-30T00:00:00Z</vt:filetime>
  </property>
</Properties>
</file>